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png" ContentType="image/png"/>
  <Override PartName="/ppt/media/image2.jpeg" ContentType="image/jpeg"/>
  <Override PartName="/ppt/slides/slide1.xml" ContentType="application/vnd.openxmlformats-officedocument.presentationml.slide+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notesMasterIdLst>
    <p:notesMasterId r:id="rId13"/>
  </p:notesMasterIdLst>
  <p:sldIdLst>
    <p:sldId id="256" r:id="rId14"/>
    <p:sldId id="257" r:id="rId15"/>
    <p:sldId id="258" r:id="rId16"/>
    <p:sldId id="259" r:id="rId17"/>
    <p:sldId id="260" r:id="rId18"/>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sldImg"/>
          </p:nvPr>
        </p:nvSpPr>
        <p:spPr>
          <a:xfrm>
            <a:off x="0" y="812520"/>
            <a:ext cx="0" cy="0"/>
          </a:xfrm>
          <a:prstGeom prst="rect">
            <a:avLst/>
          </a:prstGeom>
          <a:noFill/>
          <a:ln w="0">
            <a:noFill/>
          </a:ln>
        </p:spPr>
        <p:txBody>
          <a:bodyPr lIns="0" rIns="0" tIns="0" bIns="0" anchor="ctr">
            <a:noAutofit/>
          </a:bodyPr>
          <a:p>
            <a:r>
              <a:rPr b="0" lang="en-US" sz="1800" spc="-1" strike="noStrike">
                <a:solidFill>
                  <a:schemeClr val="dk1"/>
                </a:solidFill>
                <a:latin typeface="Calibri"/>
              </a:rPr>
              <a:t>Click to move the slide</a:t>
            </a:r>
            <a:endParaRPr b="0" lang="en-US" sz="1800" spc="-1" strike="noStrike">
              <a:solidFill>
                <a:schemeClr val="dk1"/>
              </a:solidFill>
              <a:latin typeface="Calibri"/>
            </a:endParaRPr>
          </a:p>
        </p:txBody>
      </p:sp>
      <p:sp>
        <p:nvSpPr>
          <p:cNvPr id="6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6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70" name="PlaceHolder 4"/>
          <p:cNvSpPr>
            <a:spLocks noGrp="1"/>
          </p:cNvSpPr>
          <p:nvPr>
            <p:ph type="dt" idx="34"/>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71" name="PlaceHolder 5"/>
          <p:cNvSpPr>
            <a:spLocks noGrp="1"/>
          </p:cNvSpPr>
          <p:nvPr>
            <p:ph type="ftr" idx="35"/>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72" name="PlaceHolder 6"/>
          <p:cNvSpPr>
            <a:spLocks noGrp="1"/>
          </p:cNvSpPr>
          <p:nvPr>
            <p:ph type="sldNum" idx="36"/>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51D0C867-A416-4A1F-BEB9-2656F505C6EB}"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sldImg"/>
          </p:nvPr>
        </p:nvSpPr>
        <p:spPr>
          <a:xfrm>
            <a:off x="1143000" y="685800"/>
            <a:ext cx="4571640" cy="3428640"/>
          </a:xfrm>
          <a:prstGeom prst="rect">
            <a:avLst/>
          </a:prstGeom>
          <a:ln w="0">
            <a:noFill/>
          </a:ln>
        </p:spPr>
      </p:sp>
      <p:sp>
        <p:nvSpPr>
          <p:cNvPr id="148"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Software can spend money online. But when it needs to know what is happening somewhere physical, it still needs access to someone else’s sensor—or a person to go check. FieldProof lets software buy that check from a device operator.</a:t>
            </a:r>
            <a:endParaRPr b="0" lang="en-US" sz="2000" spc="-1" strike="noStrike">
              <a:solidFill>
                <a:srgbClr val="000000"/>
              </a:solidFill>
              <a:latin typeface="Arial"/>
            </a:endParaRPr>
          </a:p>
        </p:txBody>
      </p:sp>
      <p:sp>
        <p:nvSpPr>
          <p:cNvPr id="149" name="PlaceHolder 3"/>
          <p:cNvSpPr>
            <a:spLocks noGrp="1"/>
          </p:cNvSpPr>
          <p:nvPr>
            <p:ph type="sldNum" idx="37"/>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2DF815D7-C24B-4311-99C6-ECE5ABAEF0DE}"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sldImg"/>
          </p:nvPr>
        </p:nvSpPr>
        <p:spPr>
          <a:xfrm>
            <a:off x="1143000" y="685800"/>
            <a:ext cx="4571640" cy="3428640"/>
          </a:xfrm>
          <a:prstGeom prst="rect">
            <a:avLst/>
          </a:prstGeom>
          <a:ln w="0">
            <a:noFill/>
          </a:ln>
        </p:spPr>
      </p:sp>
      <p:sp>
        <p:nvSpPr>
          <p:cNvPr id="151"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The buyer requests a reading and sets an age limit. The device operator receives the payment, and the device measures and signs its answer for that specific request. The buyer checks the origin, signature, and freshness. This is a paid, requested check—not just another live dashboard.</a:t>
            </a:r>
            <a:endParaRPr b="0" lang="en-US" sz="2000" spc="-1" strike="noStrike">
              <a:solidFill>
                <a:srgbClr val="000000"/>
              </a:solidFill>
              <a:latin typeface="Arial"/>
            </a:endParaRPr>
          </a:p>
        </p:txBody>
      </p:sp>
      <p:sp>
        <p:nvSpPr>
          <p:cNvPr id="152" name="PlaceHolder 3"/>
          <p:cNvSpPr>
            <a:spLocks noGrp="1"/>
          </p:cNvSpPr>
          <p:nvPr>
            <p:ph type="sldNum" idx="38"/>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F76816D2-D201-4E30-A912-D34870AADBD2}"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sldImg"/>
          </p:nvPr>
        </p:nvSpPr>
        <p:spPr>
          <a:xfrm>
            <a:off x="1143000" y="685800"/>
            <a:ext cx="4571640" cy="3428640"/>
          </a:xfrm>
          <a:prstGeom prst="rect">
            <a:avLst/>
          </a:prstGeom>
          <a:ln w="0">
            <a:noFill/>
          </a:ln>
        </p:spPr>
      </p:sp>
      <p:sp>
        <p:nvSpPr>
          <p:cNvPr id="154"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I am a computer science graduate building this independently. I wanted to test the entire transaction rather than pitch an imaginary marketplace. The actual prototype uses an ESP32. Solana handles a Devnet test payment. Before buying, the software checks that device’s registered key on peaq Agung. The ESP32 then signs a new reading. A peaq Storage record links the completed job, and a Seeker phone independently checks the receipt. These are verified testnet and hardware operations, not customer payments or an EventRegistry credit rating.</a:t>
            </a:r>
            <a:endParaRPr b="0" lang="en-US" sz="2000" spc="-1" strike="noStrike">
              <a:solidFill>
                <a:srgbClr val="000000"/>
              </a:solidFill>
              <a:latin typeface="Arial"/>
            </a:endParaRPr>
          </a:p>
        </p:txBody>
      </p:sp>
      <p:sp>
        <p:nvSpPr>
          <p:cNvPr id="155" name="PlaceHolder 3"/>
          <p:cNvSpPr>
            <a:spLocks noGrp="1"/>
          </p:cNvSpPr>
          <p:nvPr>
            <p:ph type="sldNum" idx="39"/>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FBBB9052-6A1D-4ADA-BB33-047D01FEBA2D}"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sldImg"/>
          </p:nvPr>
        </p:nvSpPr>
        <p:spPr>
          <a:xfrm>
            <a:off x="1143000" y="685800"/>
            <a:ext cx="4571640" cy="3428640"/>
          </a:xfrm>
          <a:prstGeom prst="rect">
            <a:avLst/>
          </a:prstGeom>
          <a:ln w="0">
            <a:noFill/>
          </a:ln>
        </p:spPr>
      </p:sp>
      <p:sp>
        <p:nvSpPr>
          <p:cNvPr id="157"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The most interesting technical insight is that the payment remains settled but the observation only stays useful briefly. After ten seconds the buyer refuses to rely on the same reading for a new decision. If the answer is edited, its signature no longer verifies. Of course a signature cannot prove a dishonest sensor told the truth; it establishes attributable, untampered evidence from the enrolled key.</a:t>
            </a:r>
            <a:endParaRPr b="0" lang="en-US" sz="2000" spc="-1" strike="noStrike">
              <a:solidFill>
                <a:srgbClr val="000000"/>
              </a:solidFill>
              <a:latin typeface="Arial"/>
            </a:endParaRPr>
          </a:p>
        </p:txBody>
      </p:sp>
      <p:sp>
        <p:nvSpPr>
          <p:cNvPr id="158" name="PlaceHolder 3"/>
          <p:cNvSpPr>
            <a:spLocks noGrp="1"/>
          </p:cNvSpPr>
          <p:nvPr>
            <p:ph type="sldNum" idx="40"/>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A63E799B-8DA8-424A-818F-F51A49429970}"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sldImg"/>
          </p:nvPr>
        </p:nvSpPr>
        <p:spPr>
          <a:xfrm>
            <a:off x="1143000" y="685800"/>
            <a:ext cx="4571640" cy="3428640"/>
          </a:xfrm>
          <a:prstGeom prst="rect">
            <a:avLst/>
          </a:prstGeom>
          <a:ln w="0">
            <a:noFill/>
          </a:ln>
        </p:spPr>
      </p:sp>
      <p:sp>
        <p:nvSpPr>
          <p:cNvPr id="160" name="PlaceHolder 2"/>
          <p:cNvSpPr>
            <a:spLocks noGrp="1"/>
          </p:cNvSpPr>
          <p:nvPr>
            <p:ph type="body"/>
          </p:nvPr>
        </p:nvSpPr>
        <p:spPr>
          <a:xfrm>
            <a:off x="685800" y="4343400"/>
            <a:ext cx="5486040" cy="411444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The first customers I want to approach are software teams managing equipment at sites they do not operate. When existing telemetry cannot supply a reliable answer, a paid remote check might replace a manual check. That needs to be validated with a real operator and an actual recurring question. I would measure reliability, useful answers and integration effort against the current workflow. The bigger opportunity is allowing existing independently operated devices to earn money by performing useful checks for other software. I am building toward that, but not claiming there is already an operating marketplace.</a:t>
            </a:r>
            <a:endParaRPr b="0" lang="en-US" sz="2000" spc="-1" strike="noStrike">
              <a:solidFill>
                <a:srgbClr val="000000"/>
              </a:solidFill>
              <a:latin typeface="Arial"/>
            </a:endParaRPr>
          </a:p>
        </p:txBody>
      </p:sp>
      <p:sp>
        <p:nvSpPr>
          <p:cNvPr id="161" name="PlaceHolder 3"/>
          <p:cNvSpPr>
            <a:spLocks noGrp="1"/>
          </p:cNvSpPr>
          <p:nvPr>
            <p:ph type="sldNum" idx="41"/>
          </p:nvPr>
        </p:nvSpPr>
        <p:spPr>
          <a:xfrm>
            <a:off x="3884760" y="8685360"/>
            <a:ext cx="2971440" cy="456840"/>
          </a:xfrm>
          <a:prstGeom prst="rect">
            <a:avLst/>
          </a:prstGeom>
          <a:noFill/>
          <a:ln w="0">
            <a:noFill/>
          </a:ln>
        </p:spPr>
        <p:txBody>
          <a:bodyPr lIns="91440" rIns="91440" tIns="45720" bIns="45720" anchor="b">
            <a:noAutofit/>
          </a:bodyPr>
          <a:lstStyle>
            <a:lvl1pPr indent="0" algn="r">
              <a:lnSpc>
                <a:spcPct val="100000"/>
              </a:lnSpc>
              <a:buNone/>
              <a:defRPr b="0" lang="en-US" sz="1200" spc="-1" strike="noStrike">
                <a:solidFill>
                  <a:srgbClr val="000000"/>
                </a:solidFill>
                <a:latin typeface="Times New Roman"/>
              </a:defRPr>
            </a:lvl1pPr>
          </a:lstStyle>
          <a:p>
            <a:pPr indent="0" algn="r">
              <a:lnSpc>
                <a:spcPct val="100000"/>
              </a:lnSpc>
              <a:buNone/>
            </a:pPr>
            <a:fld id="{881D1454-1AD4-44BA-816B-671F5EEAD417}" type="slidenum">
              <a:rPr b="0" lang="en-US" sz="1200" spc="-1" strike="noStrike">
                <a:solidFill>
                  <a:srgbClr val="000000"/>
                </a:solidFill>
                <a:latin typeface="Times New Roman"/>
              </a:rPr>
              <a:t>&lt;number&gt;</a:t>
            </a:fld>
            <a:endParaRPr b="0" lang="en-US"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08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5" name="PlaceHolder 2"/>
          <p:cNvSpPr>
            <a:spLocks noGrp="1"/>
          </p:cNvSpPr>
          <p:nvPr>
            <p:ph type="subTitle"/>
          </p:nvPr>
        </p:nvSpPr>
        <p:spPr>
          <a:xfrm>
            <a:off x="609480" y="1604520"/>
            <a:ext cx="1097208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98C92EAF-2373-49F8-BA46-4B750449B302}"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69857AAB-E12F-43AD-A514-D986BA3D22EE}"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57E82C50-C7EC-40A4-8950-4E2C4CEC9138}" type="slidenum">
              <a:t>&lt;#&gt;</a:t>
            </a:fld>
          </a:p>
        </p:txBody>
      </p:sp>
      <p:sp>
        <p:nvSpPr>
          <p:cNvPr id="4" name="PlaceHolder 3"/>
          <p:cNvSpPr>
            <a:spLocks noGrp="1"/>
          </p:cNvSpPr>
          <p:nvPr>
            <p:ph type="dt" idx="7"/>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08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22" name="PlaceHolder 2"/>
          <p:cNvSpPr>
            <a:spLocks noGrp="1"/>
          </p:cNvSpPr>
          <p:nvPr>
            <p:ph/>
          </p:nvPr>
        </p:nvSpPr>
        <p:spPr>
          <a:xfrm>
            <a:off x="609480" y="1604520"/>
            <a:ext cx="109720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03A31AEC-6627-41C4-9D9C-9F77DDAEE516}" type="slidenum">
              <a:t>&lt;#&gt;</a:t>
            </a:fld>
          </a:p>
        </p:txBody>
      </p:sp>
      <p:sp>
        <p:nvSpPr>
          <p:cNvPr id="6" name="PlaceHolder 5"/>
          <p:cNvSpPr>
            <a:spLocks noGrp="1"/>
          </p:cNvSpPr>
          <p:nvPr>
            <p:ph type="dt" idx="10"/>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F50A5F30-15D7-460A-86BE-F7F9710585DA}" type="slidenum">
              <a:t>&lt;#&gt;</a:t>
            </a:fld>
          </a:p>
        </p:txBody>
      </p:sp>
      <p:sp>
        <p:nvSpPr>
          <p:cNvPr id="4" name="PlaceHolder 3"/>
          <p:cNvSpPr>
            <a:spLocks noGrp="1"/>
          </p:cNvSpPr>
          <p:nvPr>
            <p:ph type="dt" idx="1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08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Calibri"/>
            </a:endParaRPr>
          </a:p>
        </p:txBody>
      </p:sp>
      <p:sp>
        <p:nvSpPr>
          <p:cNvPr id="3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Calibri"/>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15D369E3-3BC2-4215-8B67-5F884EACE996}" type="slidenum">
              <a:t>&lt;#&gt;</a:t>
            </a:fld>
          </a:p>
        </p:txBody>
      </p:sp>
      <p:sp>
        <p:nvSpPr>
          <p:cNvPr id="7" name="PlaceHolder 6"/>
          <p:cNvSpPr>
            <a:spLocks noGrp="1"/>
          </p:cNvSpPr>
          <p:nvPr>
            <p:ph type="dt" idx="16"/>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F8E03E55-64DB-4437-94ED-E47ED5D3FEB0}" type="slidenum">
              <a:t>&lt;#&gt;</a:t>
            </a:fld>
          </a:p>
        </p:txBody>
      </p:sp>
      <p:sp>
        <p:nvSpPr>
          <p:cNvPr id="4" name="PlaceHolder 3"/>
          <p:cNvSpPr>
            <a:spLocks noGrp="1"/>
          </p:cNvSpPr>
          <p:nvPr>
            <p:ph type="dt" idx="19"/>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08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97D491F7-1D00-422F-AAE2-5CA36E404E10}" type="slidenum">
              <a:t>&lt;#&gt;</a:t>
            </a:fld>
          </a:p>
        </p:txBody>
      </p:sp>
      <p:sp>
        <p:nvSpPr>
          <p:cNvPr id="5" name="PlaceHolder 4"/>
          <p:cNvSpPr>
            <a:spLocks noGrp="1"/>
          </p:cNvSpPr>
          <p:nvPr>
            <p:ph type="dt" idx="22"/>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287A7085-7951-4532-BB44-576099695198}" type="slidenum">
              <a:t>&lt;#&gt;</a:t>
            </a:fld>
          </a:p>
        </p:txBody>
      </p:sp>
      <p:sp>
        <p:nvSpPr>
          <p:cNvPr id="4" name="PlaceHolder 3"/>
          <p:cNvSpPr>
            <a:spLocks noGrp="1"/>
          </p:cNvSpPr>
          <p:nvPr>
            <p:ph type="dt" idx="25"/>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D41E01E4-1650-4695-BBE3-3C5077C3DDCE}" type="slidenum">
              <a:t>&lt;#&gt;</a:t>
            </a:fld>
          </a:p>
        </p:txBody>
      </p:sp>
      <p:sp>
        <p:nvSpPr>
          <p:cNvPr id="4" name="PlaceHolder 3"/>
          <p:cNvSpPr>
            <a:spLocks noGrp="1"/>
          </p:cNvSpPr>
          <p:nvPr>
            <p:ph type="dt" idx="28"/>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AF2DCC0A-07E0-46B9-9DDE-89626A39DE84}" type="slidenum">
              <a:t>&lt;#&gt;</a:t>
            </a:fld>
          </a:p>
        </p:txBody>
      </p:sp>
      <p:sp>
        <p:nvSpPr>
          <p:cNvPr id="4" name="PlaceHolder 3"/>
          <p:cNvSpPr>
            <a:spLocks noGrp="1"/>
          </p:cNvSpPr>
          <p:nvPr>
            <p:ph type="dt" idx="31"/>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a:noFill/>
          <a:ln w="0">
            <a:noFill/>
          </a:ln>
        </p:spPr>
        <p:txBody>
          <a:bodyPr lIns="91440" rIns="91440" tIns="45720" bIns="45720" anchor="ctr">
            <a:noAutofit/>
          </a:bodyPr>
          <a:p>
            <a:pPr indent="0" algn="ctr" defTabSz="457200">
              <a:lnSpc>
                <a:spcPct val="100000"/>
              </a:lnSpc>
              <a:buNone/>
            </a:pPr>
            <a:r>
              <a:rPr b="0" lang="en-US" sz="4400" spc="-1" strike="noStrike">
                <a:solidFill>
                  <a:schemeClr val="dk1"/>
                </a:solidFill>
                <a:latin typeface="Calibri"/>
              </a:rPr>
              <a:t>Clic</a:t>
            </a:r>
            <a:r>
              <a:rPr b="0" lang="en-US" sz="4400" spc="-1" strike="noStrike">
                <a:solidFill>
                  <a:schemeClr val="dk1"/>
                </a:solidFill>
                <a:latin typeface="Calibri"/>
              </a:rPr>
              <a:t>k to </a:t>
            </a:r>
            <a:r>
              <a:rPr b="0" lang="en-US" sz="4400" spc="-1" strike="noStrike">
                <a:solidFill>
                  <a:schemeClr val="dk1"/>
                </a:solidFill>
                <a:latin typeface="Calibri"/>
              </a:rPr>
              <a:t>edit </a:t>
            </a:r>
            <a:r>
              <a:rPr b="0" lang="en-US" sz="4400" spc="-1" strike="noStrike">
                <a:solidFill>
                  <a:schemeClr val="dk1"/>
                </a:solidFill>
                <a:latin typeface="Calibri"/>
              </a:rPr>
              <a:t>Mas</a:t>
            </a:r>
            <a:r>
              <a:rPr b="0" lang="en-US" sz="4400" spc="-1" strike="noStrike">
                <a:solidFill>
                  <a:schemeClr val="dk1"/>
                </a:solidFill>
                <a:latin typeface="Calibri"/>
              </a:rPr>
              <a:t>ter </a:t>
            </a:r>
            <a:r>
              <a:rPr b="0" lang="en-US" sz="4400" spc="-1" strike="noStrike">
                <a:solidFill>
                  <a:schemeClr val="dk1"/>
                </a:solidFill>
                <a:latin typeface="Calibri"/>
              </a:rPr>
              <a:t>title </a:t>
            </a:r>
            <a:r>
              <a:rPr b="0" lang="en-US" sz="4400" spc="-1" strike="noStrike">
                <a:solidFill>
                  <a:schemeClr val="dk1"/>
                </a:solidFill>
                <a:latin typeface="Calibri"/>
              </a:rPr>
              <a:t>styl</a:t>
            </a:r>
            <a:r>
              <a:rPr b="0" lang="en-US" sz="4400" spc="-1" strike="noStrike">
                <a:solidFill>
                  <a:schemeClr val="dk1"/>
                </a:solidFill>
                <a:latin typeface="Calibri"/>
              </a:rPr>
              <a:t>e</a:t>
            </a:r>
            <a:endParaRPr b="0" lang="en-US" sz="4400" spc="-1" strike="noStrike">
              <a:solidFill>
                <a:schemeClr val="dk1"/>
              </a:solidFill>
              <a:latin typeface="Calibri"/>
            </a:endParaRPr>
          </a:p>
        </p:txBody>
      </p:sp>
      <p:sp>
        <p:nvSpPr>
          <p:cNvPr id="1" name="PlaceHolder 2"/>
          <p:cNvSpPr>
            <a:spLocks noGrp="1"/>
          </p:cNvSpPr>
          <p:nvPr>
            <p:ph type="dt" idx="1"/>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2" name="PlaceHolder 3"/>
          <p:cNvSpPr>
            <a:spLocks noGrp="1"/>
          </p:cNvSpPr>
          <p:nvPr>
            <p:ph type="ftr" idx="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3" name="PlaceHolder 4"/>
          <p:cNvSpPr>
            <a:spLocks noGrp="1"/>
          </p:cNvSpPr>
          <p:nvPr>
            <p:ph type="sldNum" idx="3"/>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DC93FC94-FC22-4AE8-8673-A44162585952}"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pc="-1" strike="noStrike">
                <a:solidFill>
                  <a:schemeClr val="dk1"/>
                </a:solidFill>
                <a:latin typeface="Calibri"/>
              </a:rPr>
              <a:t>Click to </a:t>
            </a:r>
            <a:r>
              <a:rPr b="0" lang="en-US" sz="4400" spc="-1" strike="noStrike">
                <a:solidFill>
                  <a:schemeClr val="dk1"/>
                </a:solidFill>
                <a:latin typeface="Calibri"/>
              </a:rPr>
              <a:t>edit </a:t>
            </a:r>
            <a:r>
              <a:rPr b="0" lang="en-US" sz="4400" spc="-1" strike="noStrike">
                <a:solidFill>
                  <a:schemeClr val="dk1"/>
                </a:solidFill>
                <a:latin typeface="Calibri"/>
              </a:rPr>
              <a:t>Master </a:t>
            </a:r>
            <a:r>
              <a:rPr b="0" lang="en-US" sz="4400" spc="-1" strike="noStrike">
                <a:solidFill>
                  <a:schemeClr val="dk1"/>
                </a:solidFill>
                <a:latin typeface="Calibri"/>
              </a:rPr>
              <a:t>title </a:t>
            </a:r>
            <a:r>
              <a:rPr b="0" lang="en-US" sz="4400" spc="-1" strike="noStrike">
                <a:solidFill>
                  <a:schemeClr val="dk1"/>
                </a:solidFill>
                <a:latin typeface="Calibri"/>
              </a:rPr>
              <a:t>style</a:t>
            </a:r>
            <a:endParaRPr b="0" lang="en-US" sz="4400" spc="-1" strike="noStrike">
              <a:solidFill>
                <a:schemeClr val="dk1"/>
              </a:solidFill>
              <a:latin typeface="Calibri"/>
            </a:endParaRPr>
          </a:p>
        </p:txBody>
      </p:sp>
      <p:sp>
        <p:nvSpPr>
          <p:cNvPr id="7"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vert="eaVe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4572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4572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8" name="PlaceHolder 3"/>
          <p:cNvSpPr>
            <a:spLocks noGrp="1"/>
          </p:cNvSpPr>
          <p:nvPr>
            <p:ph type="dt" idx="4"/>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9" name="PlaceHolder 4"/>
          <p:cNvSpPr>
            <a:spLocks noGrp="1"/>
          </p:cNvSpPr>
          <p:nvPr>
            <p:ph type="ftr" idx="5"/>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 name="PlaceHolder 5"/>
          <p:cNvSpPr>
            <a:spLocks noGrp="1"/>
          </p:cNvSpPr>
          <p:nvPr>
            <p:ph type="sldNum" idx="6"/>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550B1A82-3F1C-47C9-833C-AE004134E6EC}"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6629400" y="274680"/>
            <a:ext cx="2057040" cy="5851080"/>
          </a:xfrm>
          <a:prstGeom prst="rect">
            <a:avLst/>
          </a:prstGeom>
          <a:noFill/>
          <a:ln w="0">
            <a:noFill/>
          </a:ln>
        </p:spPr>
        <p:txBody>
          <a:bodyPr lIns="91440" rIns="91440" tIns="45720" bIns="45720" anchor="ctr" vert="eaVert">
            <a:noAutofit/>
          </a:bodyPr>
          <a:p>
            <a:pPr indent="0" algn="ctr" defTabSz="457200">
              <a:lnSpc>
                <a:spcPct val="100000"/>
              </a:lnSpc>
              <a:buNone/>
            </a:pPr>
            <a:r>
              <a:rPr b="0" lang="en-US" sz="4400" spc="-1" strike="noStrike">
                <a:solidFill>
                  <a:schemeClr val="dk1"/>
                </a:solidFill>
                <a:latin typeface="Calibri"/>
              </a:rPr>
              <a:t>Cl</a:t>
            </a:r>
            <a:r>
              <a:rPr b="0" lang="en-US" sz="4400" spc="-1" strike="noStrike">
                <a:solidFill>
                  <a:schemeClr val="dk1"/>
                </a:solidFill>
                <a:latin typeface="Calibri"/>
              </a:rPr>
              <a:t>ic</a:t>
            </a:r>
            <a:r>
              <a:rPr b="0" lang="en-US" sz="4400" spc="-1" strike="noStrike">
                <a:solidFill>
                  <a:schemeClr val="dk1"/>
                </a:solidFill>
                <a:latin typeface="Calibri"/>
              </a:rPr>
              <a:t>k </a:t>
            </a:r>
            <a:r>
              <a:rPr b="0" lang="en-US" sz="4400" spc="-1" strike="noStrike">
                <a:solidFill>
                  <a:schemeClr val="dk1"/>
                </a:solidFill>
                <a:latin typeface="Calibri"/>
              </a:rPr>
              <a:t>t</a:t>
            </a:r>
            <a:r>
              <a:rPr b="0" lang="en-US" sz="4400" spc="-1" strike="noStrike">
                <a:solidFill>
                  <a:schemeClr val="dk1"/>
                </a:solidFill>
                <a:latin typeface="Calibri"/>
              </a:rPr>
              <a:t>o </a:t>
            </a:r>
            <a:r>
              <a:rPr b="0" lang="en-US" sz="4400" spc="-1" strike="noStrike">
                <a:solidFill>
                  <a:schemeClr val="dk1"/>
                </a:solidFill>
                <a:latin typeface="Calibri"/>
              </a:rPr>
              <a:t>e</a:t>
            </a:r>
            <a:r>
              <a:rPr b="0" lang="en-US" sz="4400" spc="-1" strike="noStrike">
                <a:solidFill>
                  <a:schemeClr val="dk1"/>
                </a:solidFill>
                <a:latin typeface="Calibri"/>
              </a:rPr>
              <a:t>di</a:t>
            </a:r>
            <a:r>
              <a:rPr b="0" lang="en-US" sz="4400" spc="-1" strike="noStrike">
                <a:solidFill>
                  <a:schemeClr val="dk1"/>
                </a:solidFill>
                <a:latin typeface="Calibri"/>
              </a:rPr>
              <a:t>t </a:t>
            </a:r>
            <a:r>
              <a:rPr b="0" lang="en-US" sz="4400" spc="-1" strike="noStrike">
                <a:solidFill>
                  <a:schemeClr val="dk1"/>
                </a:solidFill>
                <a:latin typeface="Calibri"/>
              </a:rPr>
              <a:t>M</a:t>
            </a:r>
            <a:r>
              <a:rPr b="0" lang="en-US" sz="4400" spc="-1" strike="noStrike">
                <a:solidFill>
                  <a:schemeClr val="dk1"/>
                </a:solidFill>
                <a:latin typeface="Calibri"/>
              </a:rPr>
              <a:t>a</a:t>
            </a:r>
            <a:r>
              <a:rPr b="0" lang="en-US" sz="4400" spc="-1" strike="noStrike">
                <a:solidFill>
                  <a:schemeClr val="dk1"/>
                </a:solidFill>
                <a:latin typeface="Calibri"/>
              </a:rPr>
              <a:t>st</a:t>
            </a:r>
            <a:r>
              <a:rPr b="0" lang="en-US" sz="4400" spc="-1" strike="noStrike">
                <a:solidFill>
                  <a:schemeClr val="dk1"/>
                </a:solidFill>
                <a:latin typeface="Calibri"/>
              </a:rPr>
              <a:t>e</a:t>
            </a:r>
            <a:r>
              <a:rPr b="0" lang="en-US" sz="4400" spc="-1" strike="noStrike">
                <a:solidFill>
                  <a:schemeClr val="dk1"/>
                </a:solidFill>
                <a:latin typeface="Calibri"/>
              </a:rPr>
              <a:t>r </a:t>
            </a:r>
            <a:r>
              <a:rPr b="0" lang="en-US" sz="4400" spc="-1" strike="noStrike">
                <a:solidFill>
                  <a:schemeClr val="dk1"/>
                </a:solidFill>
                <a:latin typeface="Calibri"/>
              </a:rPr>
              <a:t>ti</a:t>
            </a:r>
            <a:r>
              <a:rPr b="0" lang="en-US" sz="4400" spc="-1" strike="noStrike">
                <a:solidFill>
                  <a:schemeClr val="dk1"/>
                </a:solidFill>
                <a:latin typeface="Calibri"/>
              </a:rPr>
              <a:t>tl</a:t>
            </a:r>
            <a:r>
              <a:rPr b="0" lang="en-US" sz="4400" spc="-1" strike="noStrike">
                <a:solidFill>
                  <a:schemeClr val="dk1"/>
                </a:solidFill>
                <a:latin typeface="Calibri"/>
              </a:rPr>
              <a:t>e </a:t>
            </a:r>
            <a:r>
              <a:rPr b="0" lang="en-US" sz="4400" spc="-1" strike="noStrike">
                <a:solidFill>
                  <a:schemeClr val="dk1"/>
                </a:solidFill>
                <a:latin typeface="Calibri"/>
              </a:rPr>
              <a:t>st</a:t>
            </a:r>
            <a:r>
              <a:rPr b="0" lang="en-US" sz="4400" spc="-1" strike="noStrike">
                <a:solidFill>
                  <a:schemeClr val="dk1"/>
                </a:solidFill>
                <a:latin typeface="Calibri"/>
              </a:rPr>
              <a:t>yl</a:t>
            </a:r>
            <a:r>
              <a:rPr b="0" lang="en-US" sz="4400" spc="-1" strike="noStrike">
                <a:solidFill>
                  <a:schemeClr val="dk1"/>
                </a:solidFill>
                <a:latin typeface="Calibri"/>
              </a:rPr>
              <a:t>e</a:t>
            </a:r>
            <a:endParaRPr b="0" lang="en-US" sz="4400" spc="-1" strike="noStrike">
              <a:solidFill>
                <a:schemeClr val="dk1"/>
              </a:solidFill>
              <a:latin typeface="Calibri"/>
            </a:endParaRPr>
          </a:p>
        </p:txBody>
      </p:sp>
      <p:sp>
        <p:nvSpPr>
          <p:cNvPr id="12" name="PlaceHolder 2"/>
          <p:cNvSpPr>
            <a:spLocks noGrp="1"/>
          </p:cNvSpPr>
          <p:nvPr>
            <p:ph type="body"/>
          </p:nvPr>
        </p:nvSpPr>
        <p:spPr>
          <a:xfrm>
            <a:off x="457200" y="274680"/>
            <a:ext cx="6019560" cy="5851080"/>
          </a:xfrm>
          <a:prstGeom prst="rect">
            <a:avLst/>
          </a:prstGeom>
          <a:noFill/>
          <a:ln w="0">
            <a:noFill/>
          </a:ln>
        </p:spPr>
        <p:txBody>
          <a:bodyPr lIns="91440" rIns="91440" tIns="45720" bIns="45720" anchor="t" vert="eaVe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4572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4572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13" name="PlaceHolder 3"/>
          <p:cNvSpPr>
            <a:spLocks noGrp="1"/>
          </p:cNvSpPr>
          <p:nvPr>
            <p:ph type="dt" idx="7"/>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14" name="PlaceHolder 4"/>
          <p:cNvSpPr>
            <a:spLocks noGrp="1"/>
          </p:cNvSpPr>
          <p:nvPr>
            <p:ph type="ftr" idx="8"/>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5" name="PlaceHolder 5"/>
          <p:cNvSpPr>
            <a:spLocks noGrp="1"/>
          </p:cNvSpPr>
          <p:nvPr>
            <p:ph type="sldNum" idx="9"/>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7B949234-331C-4DE8-9DA0-67D2C0046E30}"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17"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4572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4572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18" name="PlaceHolder 3"/>
          <p:cNvSpPr>
            <a:spLocks noGrp="1"/>
          </p:cNvSpPr>
          <p:nvPr>
            <p:ph type="dt" idx="10"/>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19" name="PlaceHolder 4"/>
          <p:cNvSpPr>
            <a:spLocks noGrp="1"/>
          </p:cNvSpPr>
          <p:nvPr>
            <p:ph type="ftr" idx="11"/>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0" name="PlaceHolder 5"/>
          <p:cNvSpPr>
            <a:spLocks noGrp="1"/>
          </p:cNvSpPr>
          <p:nvPr>
            <p:ph type="sldNum" idx="12"/>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832E587A-1F3F-4A7B-B00F-62142095EAD9}"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722160" y="4406760"/>
            <a:ext cx="7772040" cy="1361880"/>
          </a:xfrm>
          <a:prstGeom prst="rect">
            <a:avLst/>
          </a:prstGeom>
          <a:noFill/>
          <a:ln w="0">
            <a:noFill/>
          </a:ln>
        </p:spPr>
        <p:txBody>
          <a:bodyPr lIns="91440" rIns="91440" tIns="45720" bIns="45720" anchor="t">
            <a:noAutofit/>
          </a:bodyPr>
          <a:p>
            <a:pPr indent="0" defTabSz="457200">
              <a:lnSpc>
                <a:spcPct val="100000"/>
              </a:lnSpc>
              <a:buNone/>
            </a:pPr>
            <a:r>
              <a:rPr b="1" lang="en-US" sz="4000" spc="-1" strike="noStrike" cap="all">
                <a:solidFill>
                  <a:schemeClr val="dk1"/>
                </a:solidFill>
                <a:latin typeface="Calibri"/>
              </a:rPr>
              <a:t>Click to edit Master title style</a:t>
            </a:r>
            <a:endParaRPr b="0" lang="en-US" sz="4000" spc="-1" strike="noStrike">
              <a:solidFill>
                <a:schemeClr val="dk1"/>
              </a:solidFill>
              <a:latin typeface="Calibri"/>
            </a:endParaRPr>
          </a:p>
        </p:txBody>
      </p:sp>
      <p:sp>
        <p:nvSpPr>
          <p:cNvPr id="24" name="PlaceHolder 2"/>
          <p:cNvSpPr>
            <a:spLocks noGrp="1"/>
          </p:cNvSpPr>
          <p:nvPr>
            <p:ph type="body"/>
          </p:nvPr>
        </p:nvSpPr>
        <p:spPr>
          <a:xfrm>
            <a:off x="722160" y="2906640"/>
            <a:ext cx="7772040" cy="1499760"/>
          </a:xfrm>
          <a:prstGeom prst="rect">
            <a:avLst/>
          </a:prstGeom>
          <a:noFill/>
          <a:ln w="0">
            <a:noFill/>
          </a:ln>
        </p:spPr>
        <p:txBody>
          <a:bodyPr lIns="91440" rIns="91440" tIns="45720" bIns="45720" anchor="b">
            <a:noAutofit/>
          </a:bodyPr>
          <a:p>
            <a:pPr indent="0" defTabSz="457200">
              <a:lnSpc>
                <a:spcPct val="100000"/>
              </a:lnSpc>
              <a:spcBef>
                <a:spcPts val="400"/>
              </a:spcBef>
              <a:buNone/>
              <a:tabLst>
                <a:tab algn="l" pos="0"/>
              </a:tabLst>
            </a:pPr>
            <a:r>
              <a:rPr b="0" lang="en-US" sz="2000" spc="-1" strike="noStrike">
                <a:solidFill>
                  <a:schemeClr val="dk1">
                    <a:tint val="75000"/>
                  </a:schemeClr>
                </a:solidFill>
                <a:latin typeface="Calibri"/>
              </a:rPr>
              <a:t>Click to edit Master text styles</a:t>
            </a:r>
            <a:endParaRPr b="0" lang="en-US" sz="2000" spc="-1" strike="noStrike">
              <a:solidFill>
                <a:schemeClr val="dk1"/>
              </a:solidFill>
              <a:latin typeface="Calibri"/>
            </a:endParaRPr>
          </a:p>
        </p:txBody>
      </p:sp>
      <p:sp>
        <p:nvSpPr>
          <p:cNvPr id="25" name="PlaceHolder 3"/>
          <p:cNvSpPr>
            <a:spLocks noGrp="1"/>
          </p:cNvSpPr>
          <p:nvPr>
            <p:ph type="dt" idx="13"/>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26" name="PlaceHolder 4"/>
          <p:cNvSpPr>
            <a:spLocks noGrp="1"/>
          </p:cNvSpPr>
          <p:nvPr>
            <p:ph type="ftr" idx="14"/>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7" name="PlaceHolder 5"/>
          <p:cNvSpPr>
            <a:spLocks noGrp="1"/>
          </p:cNvSpPr>
          <p:nvPr>
            <p:ph type="sldNum" idx="15"/>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86FF7F53-E093-4D6D-92C0-339F6CFD49D0}"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29" name="PlaceHolder 2"/>
          <p:cNvSpPr>
            <a:spLocks noGrp="1"/>
          </p:cNvSpPr>
          <p:nvPr>
            <p:ph type="body"/>
          </p:nvPr>
        </p:nvSpPr>
        <p:spPr>
          <a:xfrm>
            <a:off x="457200" y="1600200"/>
            <a:ext cx="4038120" cy="4525560"/>
          </a:xfrm>
          <a:prstGeom prst="rect">
            <a:avLst/>
          </a:prstGeom>
          <a:noFill/>
          <a:ln w="0">
            <a:noFill/>
          </a:ln>
        </p:spPr>
        <p:txBody>
          <a:bodyPr lIns="91440" rIns="91440" tIns="45720" bIns="45720" anchor="t">
            <a:noAutofit/>
          </a:bodyPr>
          <a:p>
            <a:pPr marL="343080" indent="-343080" defTabSz="457200">
              <a:lnSpc>
                <a:spcPct val="100000"/>
              </a:lnSpc>
              <a:spcBef>
                <a:spcPts val="561"/>
              </a:spcBef>
              <a:buClr>
                <a:srgbClr val="000000"/>
              </a:buClr>
              <a:buFont typeface="Arial"/>
              <a:buChar char="•"/>
            </a:pPr>
            <a:r>
              <a:rPr b="0" lang="en-US"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743040" indent="-285840" defTabSz="457200">
              <a:lnSpc>
                <a:spcPct val="100000"/>
              </a:lnSpc>
              <a:spcBef>
                <a:spcPts val="479"/>
              </a:spcBef>
              <a:buClr>
                <a:srgbClr val="000000"/>
              </a:buClr>
              <a:buFont typeface="Arial"/>
              <a:buChar char="–"/>
            </a:pPr>
            <a:r>
              <a:rPr b="0" lang="en-US"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457200">
              <a:lnSpc>
                <a:spcPct val="100000"/>
              </a:lnSpc>
              <a:spcBef>
                <a:spcPts val="360"/>
              </a:spcBef>
              <a:buClr>
                <a:srgbClr val="000000"/>
              </a:buClr>
              <a:buFont typeface="Arial"/>
              <a:buChar char="–"/>
            </a:pPr>
            <a:r>
              <a:rPr b="0" lang="en-US"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457200">
              <a:lnSpc>
                <a:spcPct val="100000"/>
              </a:lnSpc>
              <a:spcBef>
                <a:spcPts val="360"/>
              </a:spcBef>
              <a:buClr>
                <a:srgbClr val="000000"/>
              </a:buClr>
              <a:buFont typeface="Arial"/>
              <a:buChar char="»"/>
            </a:pPr>
            <a:r>
              <a:rPr b="0" lang="en-US" sz="1800" spc="-1" strike="noStrike">
                <a:solidFill>
                  <a:schemeClr val="dk1"/>
                </a:solidFill>
                <a:latin typeface="Calibri"/>
              </a:rPr>
              <a:t>Fifth level</a:t>
            </a:r>
            <a:endParaRPr b="0" lang="en-US" sz="1800" spc="-1" strike="noStrike">
              <a:solidFill>
                <a:schemeClr val="dk1"/>
              </a:solidFill>
              <a:latin typeface="Calibri"/>
            </a:endParaRPr>
          </a:p>
        </p:txBody>
      </p:sp>
      <p:sp>
        <p:nvSpPr>
          <p:cNvPr id="30" name="PlaceHolder 3"/>
          <p:cNvSpPr>
            <a:spLocks noGrp="1"/>
          </p:cNvSpPr>
          <p:nvPr>
            <p:ph type="body"/>
          </p:nvPr>
        </p:nvSpPr>
        <p:spPr>
          <a:xfrm>
            <a:off x="4648320" y="1600200"/>
            <a:ext cx="4038120" cy="4525560"/>
          </a:xfrm>
          <a:prstGeom prst="rect">
            <a:avLst/>
          </a:prstGeom>
          <a:noFill/>
          <a:ln w="0">
            <a:noFill/>
          </a:ln>
        </p:spPr>
        <p:txBody>
          <a:bodyPr lIns="91440" rIns="91440" tIns="45720" bIns="45720" anchor="t">
            <a:noAutofit/>
          </a:bodyPr>
          <a:p>
            <a:pPr marL="343080" indent="-343080" defTabSz="457200">
              <a:lnSpc>
                <a:spcPct val="100000"/>
              </a:lnSpc>
              <a:spcBef>
                <a:spcPts val="561"/>
              </a:spcBef>
              <a:buClr>
                <a:srgbClr val="000000"/>
              </a:buClr>
              <a:buFont typeface="Arial"/>
              <a:buChar char="•"/>
            </a:pPr>
            <a:r>
              <a:rPr b="0" lang="en-US"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743040" indent="-285840" defTabSz="457200">
              <a:lnSpc>
                <a:spcPct val="100000"/>
              </a:lnSpc>
              <a:spcBef>
                <a:spcPts val="479"/>
              </a:spcBef>
              <a:buClr>
                <a:srgbClr val="000000"/>
              </a:buClr>
              <a:buFont typeface="Arial"/>
              <a:buChar char="–"/>
            </a:pPr>
            <a:r>
              <a:rPr b="0" lang="en-US"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457200">
              <a:lnSpc>
                <a:spcPct val="100000"/>
              </a:lnSpc>
              <a:spcBef>
                <a:spcPts val="360"/>
              </a:spcBef>
              <a:buClr>
                <a:srgbClr val="000000"/>
              </a:buClr>
              <a:buFont typeface="Arial"/>
              <a:buChar char="–"/>
            </a:pPr>
            <a:r>
              <a:rPr b="0" lang="en-US"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457200">
              <a:lnSpc>
                <a:spcPct val="100000"/>
              </a:lnSpc>
              <a:spcBef>
                <a:spcPts val="360"/>
              </a:spcBef>
              <a:buClr>
                <a:srgbClr val="000000"/>
              </a:buClr>
              <a:buFont typeface="Arial"/>
              <a:buChar char="»"/>
            </a:pPr>
            <a:r>
              <a:rPr b="0" lang="en-US" sz="1800" spc="-1" strike="noStrike">
                <a:solidFill>
                  <a:schemeClr val="dk1"/>
                </a:solidFill>
                <a:latin typeface="Calibri"/>
              </a:rPr>
              <a:t>Fifth level</a:t>
            </a:r>
            <a:endParaRPr b="0" lang="en-US" sz="1800" spc="-1" strike="noStrike">
              <a:solidFill>
                <a:schemeClr val="dk1"/>
              </a:solidFill>
              <a:latin typeface="Calibri"/>
            </a:endParaRPr>
          </a:p>
        </p:txBody>
      </p:sp>
      <p:sp>
        <p:nvSpPr>
          <p:cNvPr id="31" name="PlaceHolder 4"/>
          <p:cNvSpPr>
            <a:spLocks noGrp="1"/>
          </p:cNvSpPr>
          <p:nvPr>
            <p:ph type="dt" idx="16"/>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32" name="PlaceHolder 5"/>
          <p:cNvSpPr>
            <a:spLocks noGrp="1"/>
          </p:cNvSpPr>
          <p:nvPr>
            <p:ph type="ftr" idx="17"/>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33" name="PlaceHolder 6"/>
          <p:cNvSpPr>
            <a:spLocks noGrp="1"/>
          </p:cNvSpPr>
          <p:nvPr>
            <p:ph type="sldNum" idx="18"/>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11FA2776-5BD0-4C11-8A48-2A59F03E29DB}"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38" name="PlaceHolder 2"/>
          <p:cNvSpPr>
            <a:spLocks noGrp="1"/>
          </p:cNvSpPr>
          <p:nvPr>
            <p:ph type="body"/>
          </p:nvPr>
        </p:nvSpPr>
        <p:spPr>
          <a:xfrm>
            <a:off x="457200" y="1535040"/>
            <a:ext cx="4039920" cy="639360"/>
          </a:xfrm>
          <a:prstGeom prst="rect">
            <a:avLst/>
          </a:prstGeom>
          <a:noFill/>
          <a:ln w="0">
            <a:noFill/>
          </a:ln>
        </p:spPr>
        <p:txBody>
          <a:bodyPr lIns="91440" rIns="91440" tIns="45720" bIns="45720" anchor="b">
            <a:noAutofit/>
          </a:bodyPr>
          <a:p>
            <a:pPr indent="0" defTabSz="457200">
              <a:lnSpc>
                <a:spcPct val="100000"/>
              </a:lnSpc>
              <a:spcBef>
                <a:spcPts val="479"/>
              </a:spcBef>
              <a:buNone/>
              <a:tabLst>
                <a:tab algn="l" pos="0"/>
              </a:tabLst>
            </a:pPr>
            <a:r>
              <a:rPr b="1" lang="en-US" sz="2400" spc="-1" strike="noStrike">
                <a:solidFill>
                  <a:schemeClr val="dk1"/>
                </a:solidFill>
                <a:latin typeface="Calibri"/>
              </a:rPr>
              <a:t>Click to edit Master text styles</a:t>
            </a:r>
            <a:endParaRPr b="0" lang="en-US" sz="2400" spc="-1" strike="noStrike">
              <a:solidFill>
                <a:schemeClr val="dk1"/>
              </a:solidFill>
              <a:latin typeface="Calibri"/>
            </a:endParaRPr>
          </a:p>
        </p:txBody>
      </p:sp>
      <p:sp>
        <p:nvSpPr>
          <p:cNvPr id="39" name="PlaceHolder 3"/>
          <p:cNvSpPr>
            <a:spLocks noGrp="1"/>
          </p:cNvSpPr>
          <p:nvPr>
            <p:ph type="body"/>
          </p:nvPr>
        </p:nvSpPr>
        <p:spPr>
          <a:xfrm>
            <a:off x="457200" y="2174760"/>
            <a:ext cx="4039920" cy="3951000"/>
          </a:xfrm>
          <a:prstGeom prst="rect">
            <a:avLst/>
          </a:prstGeom>
          <a:noFill/>
          <a:ln w="0">
            <a:noFill/>
          </a:ln>
        </p:spPr>
        <p:txBody>
          <a:bodyPr lIns="91440" rIns="91440" tIns="45720" bIns="45720" anchor="t">
            <a:noAutofit/>
          </a:bodyPr>
          <a:p>
            <a:pPr marL="343080" indent="-343080" defTabSz="457200">
              <a:lnSpc>
                <a:spcPct val="100000"/>
              </a:lnSpc>
              <a:spcBef>
                <a:spcPts val="479"/>
              </a:spcBef>
              <a:buClr>
                <a:srgbClr val="000000"/>
              </a:buClr>
              <a:buFont typeface="Arial"/>
              <a:buChar char="•"/>
            </a:pPr>
            <a:r>
              <a:rPr b="0" lang="en-US" sz="2400" spc="-1" strike="noStrike">
                <a:solidFill>
                  <a:schemeClr val="dk1"/>
                </a:solidFill>
                <a:latin typeface="Calibri"/>
              </a:rPr>
              <a:t>Click to edit Master text styles</a:t>
            </a:r>
            <a:endParaRPr b="0" lang="en-US" sz="2400" spc="-1" strike="noStrike">
              <a:solidFill>
                <a:schemeClr val="dk1"/>
              </a:solidFill>
              <a:latin typeface="Calibri"/>
            </a:endParaRPr>
          </a:p>
          <a:p>
            <a:pPr lvl="1" marL="743040" indent="-285840" defTabSz="457200">
              <a:lnSpc>
                <a:spcPct val="100000"/>
              </a:lnSpc>
              <a:spcBef>
                <a:spcPts val="400"/>
              </a:spcBef>
              <a:buClr>
                <a:srgbClr val="000000"/>
              </a:buClr>
              <a:buFont typeface="Arial"/>
              <a:buChar char="–"/>
            </a:pPr>
            <a:r>
              <a:rPr b="0" lang="en-US" sz="2000" spc="-1" strike="noStrike">
                <a:solidFill>
                  <a:schemeClr val="dk1"/>
                </a:solidFill>
                <a:latin typeface="Calibri"/>
              </a:rPr>
              <a:t>Second level</a:t>
            </a:r>
            <a:endParaRPr b="0" lang="en-US" sz="2000" spc="-1" strike="noStrike">
              <a:solidFill>
                <a:schemeClr val="dk1"/>
              </a:solidFill>
              <a:latin typeface="Calibri"/>
            </a:endParaRPr>
          </a:p>
          <a:p>
            <a:pPr lvl="2" marL="1143000" indent="-228600" defTabSz="457200">
              <a:lnSpc>
                <a:spcPct val="100000"/>
              </a:lnSpc>
              <a:spcBef>
                <a:spcPts val="360"/>
              </a:spcBef>
              <a:buClr>
                <a:srgbClr val="000000"/>
              </a:buClr>
              <a:buFont typeface="Arial"/>
              <a:buChar char="•"/>
            </a:pPr>
            <a:r>
              <a:rPr b="0" lang="en-US" sz="1800" spc="-1" strike="noStrike">
                <a:solidFill>
                  <a:schemeClr val="dk1"/>
                </a:solidFill>
                <a:latin typeface="Calibri"/>
              </a:rPr>
              <a:t>Third level</a:t>
            </a:r>
            <a:endParaRPr b="0" lang="en-US" sz="1800" spc="-1" strike="noStrike">
              <a:solidFill>
                <a:schemeClr val="dk1"/>
              </a:solidFill>
              <a:latin typeface="Calibri"/>
            </a:endParaRPr>
          </a:p>
          <a:p>
            <a:pPr lvl="3" marL="1600200" indent="-228600" defTabSz="457200">
              <a:lnSpc>
                <a:spcPct val="100000"/>
              </a:lnSpc>
              <a:spcBef>
                <a:spcPts val="320"/>
              </a:spcBef>
              <a:buClr>
                <a:srgbClr val="000000"/>
              </a:buClr>
              <a:buFont typeface="Arial"/>
              <a:buChar char="–"/>
            </a:pPr>
            <a:r>
              <a:rPr b="0" lang="en-US" sz="1600" spc="-1" strike="noStrike">
                <a:solidFill>
                  <a:schemeClr val="dk1"/>
                </a:solidFill>
                <a:latin typeface="Calibri"/>
              </a:rPr>
              <a:t>Fourth level</a:t>
            </a:r>
            <a:endParaRPr b="0" lang="en-US" sz="1600" spc="-1" strike="noStrike">
              <a:solidFill>
                <a:schemeClr val="dk1"/>
              </a:solidFill>
              <a:latin typeface="Calibri"/>
            </a:endParaRPr>
          </a:p>
          <a:p>
            <a:pPr lvl="4" marL="2057400" indent="-228600" defTabSz="457200">
              <a:lnSpc>
                <a:spcPct val="100000"/>
              </a:lnSpc>
              <a:spcBef>
                <a:spcPts val="320"/>
              </a:spcBef>
              <a:buClr>
                <a:srgbClr val="000000"/>
              </a:buClr>
              <a:buFont typeface="Arial"/>
              <a:buChar char="»"/>
            </a:pPr>
            <a:r>
              <a:rPr b="0" lang="en-US" sz="1600" spc="-1" strike="noStrike">
                <a:solidFill>
                  <a:schemeClr val="dk1"/>
                </a:solidFill>
                <a:latin typeface="Calibri"/>
              </a:rPr>
              <a:t>Fifth level</a:t>
            </a:r>
            <a:endParaRPr b="0" lang="en-US" sz="1600" spc="-1" strike="noStrike">
              <a:solidFill>
                <a:schemeClr val="dk1"/>
              </a:solidFill>
              <a:latin typeface="Calibri"/>
            </a:endParaRPr>
          </a:p>
        </p:txBody>
      </p:sp>
      <p:sp>
        <p:nvSpPr>
          <p:cNvPr id="40" name="PlaceHolder 4"/>
          <p:cNvSpPr>
            <a:spLocks noGrp="1"/>
          </p:cNvSpPr>
          <p:nvPr>
            <p:ph type="body"/>
          </p:nvPr>
        </p:nvSpPr>
        <p:spPr>
          <a:xfrm>
            <a:off x="4645080" y="1535040"/>
            <a:ext cx="4041360" cy="639360"/>
          </a:xfrm>
          <a:prstGeom prst="rect">
            <a:avLst/>
          </a:prstGeom>
          <a:noFill/>
          <a:ln w="0">
            <a:noFill/>
          </a:ln>
        </p:spPr>
        <p:txBody>
          <a:bodyPr lIns="91440" rIns="91440" tIns="45720" bIns="45720" anchor="b">
            <a:noAutofit/>
          </a:bodyPr>
          <a:p>
            <a:pPr indent="0" defTabSz="457200">
              <a:lnSpc>
                <a:spcPct val="100000"/>
              </a:lnSpc>
              <a:spcBef>
                <a:spcPts val="479"/>
              </a:spcBef>
              <a:buNone/>
              <a:tabLst>
                <a:tab algn="l" pos="0"/>
              </a:tabLst>
            </a:pPr>
            <a:r>
              <a:rPr b="1" lang="en-US" sz="2400" spc="-1" strike="noStrike">
                <a:solidFill>
                  <a:schemeClr val="dk1"/>
                </a:solidFill>
                <a:latin typeface="Calibri"/>
              </a:rPr>
              <a:t>Click to edit Master text styles</a:t>
            </a:r>
            <a:endParaRPr b="0" lang="en-US" sz="2400" spc="-1" strike="noStrike">
              <a:solidFill>
                <a:schemeClr val="dk1"/>
              </a:solidFill>
              <a:latin typeface="Calibri"/>
            </a:endParaRPr>
          </a:p>
        </p:txBody>
      </p:sp>
      <p:sp>
        <p:nvSpPr>
          <p:cNvPr id="41" name="PlaceHolder 5"/>
          <p:cNvSpPr>
            <a:spLocks noGrp="1"/>
          </p:cNvSpPr>
          <p:nvPr>
            <p:ph type="body"/>
          </p:nvPr>
        </p:nvSpPr>
        <p:spPr>
          <a:xfrm>
            <a:off x="4645080" y="2174760"/>
            <a:ext cx="4041360" cy="3951000"/>
          </a:xfrm>
          <a:prstGeom prst="rect">
            <a:avLst/>
          </a:prstGeom>
          <a:noFill/>
          <a:ln w="0">
            <a:noFill/>
          </a:ln>
        </p:spPr>
        <p:txBody>
          <a:bodyPr lIns="91440" rIns="91440" tIns="45720" bIns="45720" anchor="t">
            <a:noAutofit/>
          </a:bodyPr>
          <a:p>
            <a:pPr marL="343080" indent="-343080" defTabSz="457200">
              <a:lnSpc>
                <a:spcPct val="100000"/>
              </a:lnSpc>
              <a:spcBef>
                <a:spcPts val="479"/>
              </a:spcBef>
              <a:buClr>
                <a:srgbClr val="000000"/>
              </a:buClr>
              <a:buFont typeface="Arial"/>
              <a:buChar char="•"/>
            </a:pPr>
            <a:r>
              <a:rPr b="0" lang="en-US" sz="2400" spc="-1" strike="noStrike">
                <a:solidFill>
                  <a:schemeClr val="dk1"/>
                </a:solidFill>
                <a:latin typeface="Calibri"/>
              </a:rPr>
              <a:t>Click to edit Master text styles</a:t>
            </a:r>
            <a:endParaRPr b="0" lang="en-US" sz="2400" spc="-1" strike="noStrike">
              <a:solidFill>
                <a:schemeClr val="dk1"/>
              </a:solidFill>
              <a:latin typeface="Calibri"/>
            </a:endParaRPr>
          </a:p>
          <a:p>
            <a:pPr lvl="1" marL="743040" indent="-285840" defTabSz="457200">
              <a:lnSpc>
                <a:spcPct val="100000"/>
              </a:lnSpc>
              <a:spcBef>
                <a:spcPts val="400"/>
              </a:spcBef>
              <a:buClr>
                <a:srgbClr val="000000"/>
              </a:buClr>
              <a:buFont typeface="Arial"/>
              <a:buChar char="–"/>
            </a:pPr>
            <a:r>
              <a:rPr b="0" lang="en-US" sz="2000" spc="-1" strike="noStrike">
                <a:solidFill>
                  <a:schemeClr val="dk1"/>
                </a:solidFill>
                <a:latin typeface="Calibri"/>
              </a:rPr>
              <a:t>Second level</a:t>
            </a:r>
            <a:endParaRPr b="0" lang="en-US" sz="2000" spc="-1" strike="noStrike">
              <a:solidFill>
                <a:schemeClr val="dk1"/>
              </a:solidFill>
              <a:latin typeface="Calibri"/>
            </a:endParaRPr>
          </a:p>
          <a:p>
            <a:pPr lvl="2" marL="1143000" indent="-228600" defTabSz="457200">
              <a:lnSpc>
                <a:spcPct val="100000"/>
              </a:lnSpc>
              <a:spcBef>
                <a:spcPts val="360"/>
              </a:spcBef>
              <a:buClr>
                <a:srgbClr val="000000"/>
              </a:buClr>
              <a:buFont typeface="Arial"/>
              <a:buChar char="•"/>
            </a:pPr>
            <a:r>
              <a:rPr b="0" lang="en-US" sz="1800" spc="-1" strike="noStrike">
                <a:solidFill>
                  <a:schemeClr val="dk1"/>
                </a:solidFill>
                <a:latin typeface="Calibri"/>
              </a:rPr>
              <a:t>Third level</a:t>
            </a:r>
            <a:endParaRPr b="0" lang="en-US" sz="1800" spc="-1" strike="noStrike">
              <a:solidFill>
                <a:schemeClr val="dk1"/>
              </a:solidFill>
              <a:latin typeface="Calibri"/>
            </a:endParaRPr>
          </a:p>
          <a:p>
            <a:pPr lvl="3" marL="1600200" indent="-228600" defTabSz="457200">
              <a:lnSpc>
                <a:spcPct val="100000"/>
              </a:lnSpc>
              <a:spcBef>
                <a:spcPts val="320"/>
              </a:spcBef>
              <a:buClr>
                <a:srgbClr val="000000"/>
              </a:buClr>
              <a:buFont typeface="Arial"/>
              <a:buChar char="–"/>
            </a:pPr>
            <a:r>
              <a:rPr b="0" lang="en-US" sz="1600" spc="-1" strike="noStrike">
                <a:solidFill>
                  <a:schemeClr val="dk1"/>
                </a:solidFill>
                <a:latin typeface="Calibri"/>
              </a:rPr>
              <a:t>Fourth level</a:t>
            </a:r>
            <a:endParaRPr b="0" lang="en-US" sz="1600" spc="-1" strike="noStrike">
              <a:solidFill>
                <a:schemeClr val="dk1"/>
              </a:solidFill>
              <a:latin typeface="Calibri"/>
            </a:endParaRPr>
          </a:p>
          <a:p>
            <a:pPr lvl="4" marL="2057400" indent="-228600" defTabSz="457200">
              <a:lnSpc>
                <a:spcPct val="100000"/>
              </a:lnSpc>
              <a:spcBef>
                <a:spcPts val="320"/>
              </a:spcBef>
              <a:buClr>
                <a:srgbClr val="000000"/>
              </a:buClr>
              <a:buFont typeface="Arial"/>
              <a:buChar char="»"/>
            </a:pPr>
            <a:r>
              <a:rPr b="0" lang="en-US" sz="1600" spc="-1" strike="noStrike">
                <a:solidFill>
                  <a:schemeClr val="dk1"/>
                </a:solidFill>
                <a:latin typeface="Calibri"/>
              </a:rPr>
              <a:t>Fifth level</a:t>
            </a:r>
            <a:endParaRPr b="0" lang="en-US" sz="1600" spc="-1" strike="noStrike">
              <a:solidFill>
                <a:schemeClr val="dk1"/>
              </a:solidFill>
              <a:latin typeface="Calibri"/>
            </a:endParaRPr>
          </a:p>
        </p:txBody>
      </p:sp>
      <p:sp>
        <p:nvSpPr>
          <p:cNvPr id="42" name="PlaceHolder 6"/>
          <p:cNvSpPr>
            <a:spLocks noGrp="1"/>
          </p:cNvSpPr>
          <p:nvPr>
            <p:ph type="dt" idx="19"/>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43" name="PlaceHolder 7"/>
          <p:cNvSpPr>
            <a:spLocks noGrp="1"/>
          </p:cNvSpPr>
          <p:nvPr>
            <p:ph type="ftr" idx="20"/>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4" name="PlaceHolder 8"/>
          <p:cNvSpPr>
            <a:spLocks noGrp="1"/>
          </p:cNvSpPr>
          <p:nvPr>
            <p:ph type="sldNum" idx="21"/>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B56B5003-38D6-47E7-809A-BCA66FD7A744}"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4572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46" name="PlaceHolder 2"/>
          <p:cNvSpPr>
            <a:spLocks noGrp="1"/>
          </p:cNvSpPr>
          <p:nvPr>
            <p:ph type="dt" idx="22"/>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47" name="PlaceHolder 3"/>
          <p:cNvSpPr>
            <a:spLocks noGrp="1"/>
          </p:cNvSpPr>
          <p:nvPr>
            <p:ph type="ftr" idx="23"/>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8" name="PlaceHolder 4"/>
          <p:cNvSpPr>
            <a:spLocks noGrp="1"/>
          </p:cNvSpPr>
          <p:nvPr>
            <p:ph type="sldNum" idx="24"/>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57DC951C-7363-412E-84DB-1DA2B76F7DAD}"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 name="PlaceHolder 1"/>
          <p:cNvSpPr>
            <a:spLocks noGrp="1"/>
          </p:cNvSpPr>
          <p:nvPr>
            <p:ph type="dt" idx="25"/>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51" name="PlaceHolder 2"/>
          <p:cNvSpPr>
            <a:spLocks noGrp="1"/>
          </p:cNvSpPr>
          <p:nvPr>
            <p:ph type="ftr" idx="26"/>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2" name="PlaceHolder 3"/>
          <p:cNvSpPr>
            <a:spLocks noGrp="1"/>
          </p:cNvSpPr>
          <p:nvPr>
            <p:ph type="sldNum" idx="27"/>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1F7A5DB9-F9E1-4CB3-9B30-81396C392CFE}"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53" name="PlaceHolder 4"/>
          <p:cNvSpPr>
            <a:spLocks noGrp="1"/>
          </p:cNvSpPr>
          <p:nvPr>
            <p:ph type="title"/>
          </p:nvPr>
        </p:nvSpPr>
        <p:spPr>
          <a:xfrm>
            <a:off x="609480" y="273600"/>
            <a:ext cx="10972080" cy="1144800"/>
          </a:xfrm>
          <a:prstGeom prst="rect">
            <a:avLst/>
          </a:prstGeom>
          <a:noFill/>
          <a:ln w="0">
            <a:noFill/>
          </a:ln>
        </p:spPr>
        <p:txBody>
          <a:bodyPr lIns="0" rIns="0" tIns="0" bIns="0" anchor="ctr">
            <a:noAutofit/>
          </a:bodyPr>
          <a:p>
            <a:pPr indent="0">
              <a:buNone/>
            </a:pPr>
            <a:r>
              <a:rPr b="0" lang="en-US" sz="1800" spc="-1" strike="noStrike">
                <a:solidFill>
                  <a:schemeClr val="dk1"/>
                </a:solidFill>
                <a:latin typeface="Calibri"/>
              </a:rPr>
              <a:t>Click to edit the title text format</a:t>
            </a:r>
            <a:endParaRPr b="0" lang="en-US" sz="1800" spc="-1" strike="noStrike">
              <a:solidFill>
                <a:schemeClr val="dk1"/>
              </a:solidFill>
              <a:latin typeface="Calibri"/>
            </a:endParaRPr>
          </a:p>
        </p:txBody>
      </p:sp>
      <p:sp>
        <p:nvSpPr>
          <p:cNvPr id="54" name="PlaceHolder 5"/>
          <p:cNvSpPr>
            <a:spLocks noGrp="1"/>
          </p:cNvSpPr>
          <p:nvPr>
            <p:ph type="body"/>
          </p:nvPr>
        </p:nvSpPr>
        <p:spPr>
          <a:xfrm>
            <a:off x="609480" y="1604520"/>
            <a:ext cx="1097208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chemeClr val="dk1"/>
                </a:solidFill>
                <a:latin typeface="Calibri"/>
              </a:rPr>
              <a:t>Click to edit the outline text format</a:t>
            </a:r>
            <a:endParaRPr b="0" lang="en-US" sz="3200" spc="-1" strike="noStrike">
              <a:solidFill>
                <a:schemeClr val="dk1"/>
              </a:solidFill>
              <a:latin typeface="Calibri"/>
            </a:endParaRPr>
          </a:p>
          <a:p>
            <a:pPr lvl="1" marL="864000" indent="-324000">
              <a:spcBef>
                <a:spcPts val="1134"/>
              </a:spcBef>
              <a:buClr>
                <a:srgbClr val="000000"/>
              </a:buClr>
              <a:buSzPct val="75000"/>
              <a:buFont typeface="Symbol" charset="2"/>
              <a:buChar char=""/>
            </a:pPr>
            <a:r>
              <a:rPr b="0" lang="en-US" sz="2400" spc="-1" strike="noStrike">
                <a:solidFill>
                  <a:schemeClr val="dk1"/>
                </a:solidFill>
                <a:latin typeface="Calibri"/>
              </a:rPr>
              <a:t>Second Outline Level</a:t>
            </a:r>
            <a:endParaRPr b="0" lang="en-US" sz="2400" spc="-1" strike="noStrike">
              <a:solidFill>
                <a:schemeClr val="dk1"/>
              </a:solidFill>
              <a:latin typeface="Calibri"/>
            </a:endParaRPr>
          </a:p>
          <a:p>
            <a:pPr lvl="2" marL="1296000" indent="-288000">
              <a:spcBef>
                <a:spcPts val="850"/>
              </a:spcBef>
              <a:buClr>
                <a:srgbClr val="000000"/>
              </a:buClr>
              <a:buSzPct val="45000"/>
              <a:buFont typeface="Wingdings" charset="2"/>
              <a:buChar char=""/>
            </a:pPr>
            <a:r>
              <a:rPr b="0" lang="en-US" sz="2000" spc="-1" strike="noStrike">
                <a:solidFill>
                  <a:schemeClr val="dk1"/>
                </a:solidFill>
                <a:latin typeface="Calibri"/>
              </a:rPr>
              <a:t>Third Outline Level</a:t>
            </a:r>
            <a:endParaRPr b="0" lang="en-US" sz="2000" spc="-1" strike="noStrike">
              <a:solidFill>
                <a:schemeClr val="dk1"/>
              </a:solidFill>
              <a:latin typeface="Calibri"/>
            </a:endParaRPr>
          </a:p>
          <a:p>
            <a:pPr lvl="3" marL="1728000" indent="-216000">
              <a:spcBef>
                <a:spcPts val="567"/>
              </a:spcBef>
              <a:buClr>
                <a:srgbClr val="000000"/>
              </a:buClr>
              <a:buSzPct val="75000"/>
              <a:buFont typeface="Symbol" charset="2"/>
              <a:buChar char=""/>
            </a:pPr>
            <a:r>
              <a:rPr b="0" lang="en-US" sz="2000" spc="-1" strike="noStrike">
                <a:solidFill>
                  <a:schemeClr val="dk1"/>
                </a:solidFill>
                <a:latin typeface="Calibri"/>
              </a:rPr>
              <a:t>Fourth Outline Level</a:t>
            </a:r>
            <a:endParaRPr b="0" lang="en-US" sz="2000" spc="-1" strike="noStrike">
              <a:solidFill>
                <a:schemeClr val="dk1"/>
              </a:solidFill>
              <a:latin typeface="Calibri"/>
            </a:endParaRPr>
          </a:p>
          <a:p>
            <a:pPr lvl="4" marL="2160000" indent="-216000">
              <a:spcBef>
                <a:spcPts val="283"/>
              </a:spcBef>
              <a:buClr>
                <a:srgbClr val="000000"/>
              </a:buClr>
              <a:buSzPct val="45000"/>
              <a:buFont typeface="Wingdings" charset="2"/>
              <a:buChar char=""/>
            </a:pPr>
            <a:r>
              <a:rPr b="0" lang="en-US" sz="2000" spc="-1" strike="noStrike">
                <a:solidFill>
                  <a:schemeClr val="dk1"/>
                </a:solidFill>
                <a:latin typeface="Calibri"/>
              </a:rPr>
              <a:t>Fifth Outline Level</a:t>
            </a:r>
            <a:endParaRPr b="0" lang="en-US" sz="2000" spc="-1" strike="noStrike">
              <a:solidFill>
                <a:schemeClr val="dk1"/>
              </a:solidFill>
              <a:latin typeface="Calibri"/>
            </a:endParaRPr>
          </a:p>
          <a:p>
            <a:pPr lvl="5" marL="2592000" indent="-216000">
              <a:spcBef>
                <a:spcPts val="283"/>
              </a:spcBef>
              <a:buClr>
                <a:srgbClr val="000000"/>
              </a:buClr>
              <a:buSzPct val="45000"/>
              <a:buFont typeface="Wingdings" charset="2"/>
              <a:buChar char=""/>
            </a:pPr>
            <a:r>
              <a:rPr b="0" lang="en-US" sz="2000" spc="-1" strike="noStrike">
                <a:solidFill>
                  <a:schemeClr val="dk1"/>
                </a:solidFill>
                <a:latin typeface="Calibri"/>
              </a:rPr>
              <a:t>Sixth Outline Level</a:t>
            </a:r>
            <a:endParaRPr b="0" lang="en-US" sz="2000" spc="-1" strike="noStrike">
              <a:solidFill>
                <a:schemeClr val="dk1"/>
              </a:solidFill>
              <a:latin typeface="Calibri"/>
            </a:endParaRPr>
          </a:p>
          <a:p>
            <a:pPr lvl="6" marL="3024000" indent="-216000">
              <a:spcBef>
                <a:spcPts val="283"/>
              </a:spcBef>
              <a:buClr>
                <a:srgbClr val="000000"/>
              </a:buClr>
              <a:buSzPct val="45000"/>
              <a:buFont typeface="Wingdings" charset="2"/>
              <a:buChar char=""/>
            </a:pPr>
            <a:r>
              <a:rPr b="0" lang="en-US" sz="2000" spc="-1" strike="noStrike">
                <a:solidFill>
                  <a:schemeClr val="dk1"/>
                </a:solidFill>
                <a:latin typeface="Calibri"/>
              </a:rPr>
              <a:t>Seventh Outline Level</a:t>
            </a:r>
            <a:endParaRPr b="0" lang="en-US" sz="2000" spc="-1" strike="noStrike">
              <a:solidFill>
                <a:schemeClr val="dk1"/>
              </a:solidFill>
              <a:latin typeface="Calibri"/>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2880"/>
            <a:ext cx="3007800" cy="1161720"/>
          </a:xfrm>
          <a:prstGeom prst="rect">
            <a:avLst/>
          </a:prstGeom>
          <a:noFill/>
          <a:ln w="0">
            <a:noFill/>
          </a:ln>
        </p:spPr>
        <p:txBody>
          <a:bodyPr lIns="91440" rIns="91440" tIns="45720" bIns="45720" anchor="b">
            <a:noAutofit/>
          </a:bodyPr>
          <a:p>
            <a:pPr indent="0" defTabSz="457200">
              <a:lnSpc>
                <a:spcPct val="100000"/>
              </a:lnSpc>
              <a:buNone/>
            </a:pPr>
            <a:r>
              <a:rPr b="1" lang="en-US" sz="2000" spc="-1" strike="noStrike">
                <a:solidFill>
                  <a:schemeClr val="dk1"/>
                </a:solidFill>
                <a:latin typeface="Calibri"/>
              </a:rPr>
              <a:t>Click to edit Master title style</a:t>
            </a:r>
            <a:endParaRPr b="0" lang="en-US" sz="2000" spc="-1" strike="noStrike">
              <a:solidFill>
                <a:schemeClr val="dk1"/>
              </a:solidFill>
              <a:latin typeface="Calibri"/>
            </a:endParaRPr>
          </a:p>
        </p:txBody>
      </p:sp>
      <p:sp>
        <p:nvSpPr>
          <p:cNvPr id="56" name="PlaceHolder 2"/>
          <p:cNvSpPr>
            <a:spLocks noGrp="1"/>
          </p:cNvSpPr>
          <p:nvPr>
            <p:ph type="body"/>
          </p:nvPr>
        </p:nvSpPr>
        <p:spPr>
          <a:xfrm>
            <a:off x="3575160" y="272880"/>
            <a:ext cx="5111280" cy="585288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4572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4572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4572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57" name="PlaceHolder 3"/>
          <p:cNvSpPr>
            <a:spLocks noGrp="1"/>
          </p:cNvSpPr>
          <p:nvPr>
            <p:ph type="body"/>
          </p:nvPr>
        </p:nvSpPr>
        <p:spPr>
          <a:xfrm>
            <a:off x="457200" y="1434960"/>
            <a:ext cx="3007800" cy="4690800"/>
          </a:xfrm>
          <a:prstGeom prst="rect">
            <a:avLst/>
          </a:prstGeom>
          <a:noFill/>
          <a:ln w="0">
            <a:noFill/>
          </a:ln>
        </p:spPr>
        <p:txBody>
          <a:bodyPr lIns="91440" rIns="91440" tIns="45720" bIns="45720" anchor="t">
            <a:noAutofit/>
          </a:bodyPr>
          <a:p>
            <a:pPr indent="0" defTabSz="457200">
              <a:lnSpc>
                <a:spcPct val="100000"/>
              </a:lnSpc>
              <a:spcBef>
                <a:spcPts val="281"/>
              </a:spcBef>
              <a:buNone/>
              <a:tabLst>
                <a:tab algn="l" pos="0"/>
              </a:tabLst>
            </a:pPr>
            <a:r>
              <a:rPr b="0" lang="en-US" sz="1400" spc="-1" strike="noStrike">
                <a:solidFill>
                  <a:schemeClr val="dk1"/>
                </a:solidFill>
                <a:latin typeface="Calibri"/>
              </a:rPr>
              <a:t>Click to edit Master text styles</a:t>
            </a:r>
            <a:endParaRPr b="0" lang="en-US" sz="1400" spc="-1" strike="noStrike">
              <a:solidFill>
                <a:schemeClr val="dk1"/>
              </a:solidFill>
              <a:latin typeface="Calibri"/>
            </a:endParaRPr>
          </a:p>
        </p:txBody>
      </p:sp>
      <p:sp>
        <p:nvSpPr>
          <p:cNvPr id="58" name="PlaceHolder 4"/>
          <p:cNvSpPr>
            <a:spLocks noGrp="1"/>
          </p:cNvSpPr>
          <p:nvPr>
            <p:ph type="dt" idx="28"/>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59" name="PlaceHolder 5"/>
          <p:cNvSpPr>
            <a:spLocks noGrp="1"/>
          </p:cNvSpPr>
          <p:nvPr>
            <p:ph type="ftr" idx="29"/>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0" name="PlaceHolder 6"/>
          <p:cNvSpPr>
            <a:spLocks noGrp="1"/>
          </p:cNvSpPr>
          <p:nvPr>
            <p:ph type="sldNum" idx="30"/>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3FAAEA2F-7D91-4162-9183-DE169646678C}"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1792440" y="4800600"/>
            <a:ext cx="5486040" cy="566280"/>
          </a:xfrm>
          <a:prstGeom prst="rect">
            <a:avLst/>
          </a:prstGeom>
          <a:noFill/>
          <a:ln w="0">
            <a:noFill/>
          </a:ln>
        </p:spPr>
        <p:txBody>
          <a:bodyPr lIns="91440" rIns="91440" tIns="45720" bIns="45720" anchor="b">
            <a:noAutofit/>
          </a:bodyPr>
          <a:p>
            <a:pPr indent="0" defTabSz="457200">
              <a:lnSpc>
                <a:spcPct val="100000"/>
              </a:lnSpc>
              <a:buNone/>
            </a:pPr>
            <a:r>
              <a:rPr b="1" lang="en-US" sz="2000" spc="-1" strike="noStrike">
                <a:solidFill>
                  <a:schemeClr val="dk1"/>
                </a:solidFill>
                <a:latin typeface="Calibri"/>
              </a:rPr>
              <a:t>Click to edit Master title style</a:t>
            </a:r>
            <a:endParaRPr b="0" lang="en-US" sz="2000" spc="-1" strike="noStrike">
              <a:solidFill>
                <a:schemeClr val="dk1"/>
              </a:solidFill>
              <a:latin typeface="Calibri"/>
            </a:endParaRPr>
          </a:p>
        </p:txBody>
      </p:sp>
      <p:sp>
        <p:nvSpPr>
          <p:cNvPr id="62" name="PlaceHolder 2"/>
          <p:cNvSpPr>
            <a:spLocks noGrp="1"/>
          </p:cNvSpPr>
          <p:nvPr>
            <p:ph type="body"/>
          </p:nvPr>
        </p:nvSpPr>
        <p:spPr>
          <a:xfrm>
            <a:off x="1792440" y="612720"/>
            <a:ext cx="5486040" cy="411444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3200" spc="-1" strike="noStrike">
                <a:solidFill>
                  <a:schemeClr val="dk1"/>
                </a:solidFill>
                <a:latin typeface="Calibri"/>
              </a:rPr>
              <a:t>Click to edit the outline text format</a:t>
            </a:r>
            <a:endParaRPr b="0" lang="en-US" sz="3200" spc="-1" strike="noStrike">
              <a:solidFill>
                <a:schemeClr val="dk1"/>
              </a:solidFill>
              <a:latin typeface="Calibri"/>
            </a:endParaRPr>
          </a:p>
          <a:p>
            <a:pPr lvl="1" marL="864000" indent="-324000">
              <a:spcBef>
                <a:spcPts val="1134"/>
              </a:spcBef>
              <a:buClr>
                <a:srgbClr val="000000"/>
              </a:buClr>
              <a:buSzPct val="75000"/>
              <a:buFont typeface="Symbol" charset="2"/>
              <a:buChar char=""/>
            </a:pPr>
            <a:r>
              <a:rPr b="0" lang="en-US" sz="3200" spc="-1" strike="noStrike">
                <a:solidFill>
                  <a:schemeClr val="dk1"/>
                </a:solidFill>
                <a:latin typeface="Calibri"/>
              </a:rPr>
              <a:t>Second Outline Level</a:t>
            </a:r>
            <a:endParaRPr b="0" lang="en-US" sz="3200" spc="-1" strike="noStrike">
              <a:solidFill>
                <a:schemeClr val="dk1"/>
              </a:solidFill>
              <a:latin typeface="Calibri"/>
            </a:endParaRPr>
          </a:p>
          <a:p>
            <a:pPr lvl="2" marL="1296000" indent="-288000">
              <a:spcBef>
                <a:spcPts val="850"/>
              </a:spcBef>
              <a:buClr>
                <a:srgbClr val="000000"/>
              </a:buClr>
              <a:buSzPct val="45000"/>
              <a:buFont typeface="Wingdings" charset="2"/>
              <a:buChar char=""/>
            </a:pPr>
            <a:r>
              <a:rPr b="0" lang="en-US" sz="3200" spc="-1" strike="noStrike">
                <a:solidFill>
                  <a:schemeClr val="dk1"/>
                </a:solidFill>
                <a:latin typeface="Calibri"/>
              </a:rPr>
              <a:t>Third Outline Level</a:t>
            </a:r>
            <a:endParaRPr b="0" lang="en-US" sz="3200" spc="-1" strike="noStrike">
              <a:solidFill>
                <a:schemeClr val="dk1"/>
              </a:solidFill>
              <a:latin typeface="Calibri"/>
            </a:endParaRPr>
          </a:p>
          <a:p>
            <a:pPr lvl="3" marL="1728000" indent="-216000">
              <a:spcBef>
                <a:spcPts val="567"/>
              </a:spcBef>
              <a:buClr>
                <a:srgbClr val="000000"/>
              </a:buClr>
              <a:buSzPct val="75000"/>
              <a:buFont typeface="Symbol" charset="2"/>
              <a:buChar char=""/>
            </a:pPr>
            <a:r>
              <a:rPr b="0" lang="en-US" sz="3200" spc="-1" strike="noStrike">
                <a:solidFill>
                  <a:schemeClr val="dk1"/>
                </a:solidFill>
                <a:latin typeface="Calibri"/>
              </a:rPr>
              <a:t>Fourth Outline Level</a:t>
            </a:r>
            <a:endParaRPr b="0" lang="en-US" sz="3200" spc="-1" strike="noStrike">
              <a:solidFill>
                <a:schemeClr val="dk1"/>
              </a:solidFill>
              <a:latin typeface="Calibri"/>
            </a:endParaRPr>
          </a:p>
          <a:p>
            <a:pPr lvl="4" marL="2160000" indent="-216000">
              <a:spcBef>
                <a:spcPts val="283"/>
              </a:spcBef>
              <a:buClr>
                <a:srgbClr val="000000"/>
              </a:buClr>
              <a:buSzPct val="45000"/>
              <a:buFont typeface="Wingdings" charset="2"/>
              <a:buChar char=""/>
            </a:pPr>
            <a:r>
              <a:rPr b="0" lang="en-US" sz="3200" spc="-1" strike="noStrike">
                <a:solidFill>
                  <a:schemeClr val="dk1"/>
                </a:solidFill>
                <a:latin typeface="Calibri"/>
              </a:rPr>
              <a:t>Fifth Outline Level</a:t>
            </a:r>
            <a:endParaRPr b="0" lang="en-US" sz="3200" spc="-1" strike="noStrike">
              <a:solidFill>
                <a:schemeClr val="dk1"/>
              </a:solidFill>
              <a:latin typeface="Calibri"/>
            </a:endParaRPr>
          </a:p>
          <a:p>
            <a:pPr lvl="5" marL="2592000" indent="-216000">
              <a:spcBef>
                <a:spcPts val="283"/>
              </a:spcBef>
              <a:buClr>
                <a:srgbClr val="000000"/>
              </a:buClr>
              <a:buSzPct val="45000"/>
              <a:buFont typeface="Wingdings" charset="2"/>
              <a:buChar char=""/>
            </a:pPr>
            <a:r>
              <a:rPr b="0" lang="en-US" sz="3200" spc="-1" strike="noStrike">
                <a:solidFill>
                  <a:schemeClr val="dk1"/>
                </a:solidFill>
                <a:latin typeface="Calibri"/>
              </a:rPr>
              <a:t>Sixth Outline Level</a:t>
            </a:r>
            <a:endParaRPr b="0" lang="en-US" sz="3200" spc="-1" strike="noStrike">
              <a:solidFill>
                <a:schemeClr val="dk1"/>
              </a:solidFill>
              <a:latin typeface="Calibri"/>
            </a:endParaRPr>
          </a:p>
          <a:p>
            <a:pPr lvl="6" marL="3024000" indent="-216000">
              <a:spcBef>
                <a:spcPts val="283"/>
              </a:spcBef>
              <a:buClr>
                <a:srgbClr val="000000"/>
              </a:buClr>
              <a:buSzPct val="45000"/>
              <a:buFont typeface="Wingdings" charset="2"/>
              <a:buChar char=""/>
            </a:pPr>
            <a:r>
              <a:rPr b="0" lang="en-US" sz="3200" spc="-1" strike="noStrike">
                <a:solidFill>
                  <a:schemeClr val="dk1"/>
                </a:solidFill>
                <a:latin typeface="Calibri"/>
              </a:rPr>
              <a:t>Seventh Outline Level</a:t>
            </a:r>
            <a:endParaRPr b="0" lang="en-US" sz="3200" spc="-1" strike="noStrike">
              <a:solidFill>
                <a:schemeClr val="dk1"/>
              </a:solidFill>
              <a:latin typeface="Calibri"/>
            </a:endParaRPr>
          </a:p>
        </p:txBody>
      </p:sp>
      <p:sp>
        <p:nvSpPr>
          <p:cNvPr id="63" name="PlaceHolder 3"/>
          <p:cNvSpPr>
            <a:spLocks noGrp="1"/>
          </p:cNvSpPr>
          <p:nvPr>
            <p:ph type="body"/>
          </p:nvPr>
        </p:nvSpPr>
        <p:spPr>
          <a:xfrm>
            <a:off x="1792440" y="5367240"/>
            <a:ext cx="5486040" cy="804600"/>
          </a:xfrm>
          <a:prstGeom prst="rect">
            <a:avLst/>
          </a:prstGeom>
          <a:noFill/>
          <a:ln w="0">
            <a:noFill/>
          </a:ln>
        </p:spPr>
        <p:txBody>
          <a:bodyPr lIns="91440" rIns="91440" tIns="45720" bIns="45720" anchor="t">
            <a:noAutofit/>
          </a:bodyPr>
          <a:p>
            <a:pPr indent="0" defTabSz="457200">
              <a:lnSpc>
                <a:spcPct val="100000"/>
              </a:lnSpc>
              <a:spcBef>
                <a:spcPts val="281"/>
              </a:spcBef>
              <a:buNone/>
              <a:tabLst>
                <a:tab algn="l" pos="0"/>
              </a:tabLst>
            </a:pPr>
            <a:r>
              <a:rPr b="0" lang="en-US" sz="1400" spc="-1" strike="noStrike">
                <a:solidFill>
                  <a:schemeClr val="dk1"/>
                </a:solidFill>
                <a:latin typeface="Calibri"/>
              </a:rPr>
              <a:t>Click to edit Master text styles</a:t>
            </a:r>
            <a:endParaRPr b="0" lang="en-US" sz="1400" spc="-1" strike="noStrike">
              <a:solidFill>
                <a:schemeClr val="dk1"/>
              </a:solidFill>
              <a:latin typeface="Calibri"/>
            </a:endParaRPr>
          </a:p>
        </p:txBody>
      </p:sp>
      <p:sp>
        <p:nvSpPr>
          <p:cNvPr id="64" name="PlaceHolder 4"/>
          <p:cNvSpPr>
            <a:spLocks noGrp="1"/>
          </p:cNvSpPr>
          <p:nvPr>
            <p:ph type="dt" idx="31"/>
          </p:nvPr>
        </p:nvSpPr>
        <p:spPr>
          <a:xfrm>
            <a:off x="457200" y="6356520"/>
            <a:ext cx="2133360" cy="364680"/>
          </a:xfrm>
          <a:prstGeom prst="rect">
            <a:avLst/>
          </a:prstGeom>
          <a:noFill/>
          <a:ln w="0">
            <a:noFill/>
          </a:ln>
        </p:spPr>
        <p:txBody>
          <a:bodyPr lIns="91440" rIns="91440" tIns="45720" bIns="45720" anchor="ctr">
            <a:noAutofit/>
          </a:bodyPr>
          <a:lstStyle>
            <a:lvl1pPr indent="0" defTabSz="457200">
              <a:lnSpc>
                <a:spcPct val="100000"/>
              </a:lnSpc>
              <a:buNone/>
              <a:defRPr b="0" lang="en-US" sz="1200" spc="-1" strike="noStrike">
                <a:solidFill>
                  <a:schemeClr val="dk1">
                    <a:tint val="75000"/>
                  </a:schemeClr>
                </a:solidFill>
                <a:latin typeface="Calibri"/>
              </a:defRPr>
            </a:lvl1pPr>
          </a:lstStyle>
          <a:p>
            <a:pPr indent="0" defTabSz="457200">
              <a:lnSpc>
                <a:spcPct val="100000"/>
              </a:lnSpc>
              <a:buNone/>
            </a:pPr>
            <a:r>
              <a:rPr b="0" lang="en-US" sz="1200" spc="-1" strike="noStrike">
                <a:solidFill>
                  <a:schemeClr val="dk1">
                    <a:tint val="75000"/>
                  </a:schemeClr>
                </a:solidFill>
                <a:latin typeface="Calibri"/>
              </a:rPr>
              <a:t>&lt;date/time&gt;</a:t>
            </a:r>
            <a:endParaRPr b="0" lang="en-US" sz="1200" spc="-1" strike="noStrike">
              <a:solidFill>
                <a:srgbClr val="000000"/>
              </a:solidFill>
              <a:latin typeface="Times New Roman"/>
            </a:endParaRPr>
          </a:p>
        </p:txBody>
      </p:sp>
      <p:sp>
        <p:nvSpPr>
          <p:cNvPr id="65" name="PlaceHolder 5"/>
          <p:cNvSpPr>
            <a:spLocks noGrp="1"/>
          </p:cNvSpPr>
          <p:nvPr>
            <p:ph type="ftr" idx="3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en-US" sz="1400" spc="-1" strike="noStrike">
                <a:solidFill>
                  <a:srgbClr val="000000"/>
                </a:solidFill>
                <a:latin typeface="Times New Roman"/>
              </a:defRPr>
            </a:lvl1pPr>
          </a:lstStyle>
          <a:p>
            <a:pPr indent="0" algn="ctr">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6" name="PlaceHolder 6"/>
          <p:cNvSpPr>
            <a:spLocks noGrp="1"/>
          </p:cNvSpPr>
          <p:nvPr>
            <p:ph type="sldNum" idx="33"/>
          </p:nvPr>
        </p:nvSpPr>
        <p:spPr>
          <a:xfrm>
            <a:off x="6553080" y="6356520"/>
            <a:ext cx="213336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1200" spc="-1" strike="noStrike">
                <a:solidFill>
                  <a:schemeClr val="dk1">
                    <a:tint val="75000"/>
                  </a:schemeClr>
                </a:solidFill>
                <a:latin typeface="Calibri"/>
              </a:defRPr>
            </a:lvl1pPr>
          </a:lstStyle>
          <a:p>
            <a:pPr indent="0" algn="r" defTabSz="457200">
              <a:lnSpc>
                <a:spcPct val="100000"/>
              </a:lnSpc>
              <a:buNone/>
            </a:pPr>
            <a:fld id="{B04F5AE6-9215-4EA1-BD7B-748FF98D31C5}"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9.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9.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9.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9.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9.xml"/><Relationship Id="rId3" Type="http://schemas.openxmlformats.org/officeDocument/2006/relationships/notesSlide" Target="../notesSlides/notesSlide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3" name="TextBox 1"/>
          <p:cNvSpPr/>
          <p:nvPr/>
        </p:nvSpPr>
        <p:spPr>
          <a:xfrm>
            <a:off x="804600" y="1609200"/>
            <a:ext cx="6766200" cy="3286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100" spc="-1" strike="noStrike">
                <a:solidFill>
                  <a:srgbClr val="13181b"/>
                </a:solidFill>
                <a:latin typeface="Inter"/>
              </a:rPr>
              <a:t>FIELDPROOF</a:t>
            </a:r>
            <a:endParaRPr b="0" lang="en-US" sz="2100" spc="-1" strike="noStrike">
              <a:solidFill>
                <a:srgbClr val="000000"/>
              </a:solidFill>
              <a:latin typeface="Arial"/>
            </a:endParaRPr>
          </a:p>
        </p:txBody>
      </p:sp>
      <p:sp>
        <p:nvSpPr>
          <p:cNvPr id="74" name="TextBox 2"/>
          <p:cNvSpPr/>
          <p:nvPr/>
        </p:nvSpPr>
        <p:spPr>
          <a:xfrm>
            <a:off x="768240" y="2487240"/>
            <a:ext cx="10698120" cy="16243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5300" spc="-1" strike="noStrike">
                <a:solidFill>
                  <a:srgbClr val="13181b"/>
                </a:solidFill>
                <a:latin typeface="Inter"/>
              </a:rPr>
              <a:t>BUY FRESH READINGS</a:t>
            </a:r>
            <a:endParaRPr b="0" lang="en-US" sz="5300" spc="-1" strike="noStrike">
              <a:solidFill>
                <a:srgbClr val="000000"/>
              </a:solidFill>
              <a:latin typeface="Arial"/>
            </a:endParaRPr>
          </a:p>
          <a:p>
            <a:pPr defTabSz="457200">
              <a:lnSpc>
                <a:spcPct val="100000"/>
              </a:lnSpc>
            </a:pPr>
            <a:r>
              <a:rPr b="1" lang="en-US" sz="5300" spc="-1" strike="noStrike">
                <a:solidFill>
                  <a:srgbClr val="13181b"/>
                </a:solidFill>
                <a:latin typeface="Inter"/>
              </a:rPr>
              <a:t>FROM SENSORS</a:t>
            </a:r>
            <a:endParaRPr b="0" lang="en-US" sz="5300" spc="-1" strike="noStrike">
              <a:solidFill>
                <a:srgbClr val="000000"/>
              </a:solidFill>
              <a:latin typeface="Arial"/>
            </a:endParaRPr>
          </a:p>
        </p:txBody>
      </p:sp>
      <p:pic>
        <p:nvPicPr>
          <p:cNvPr id="75" name="Picture 1" descr="fieldproof-mark-transparent.png"/>
          <p:cNvPicPr/>
          <p:nvPr/>
        </p:nvPicPr>
        <p:blipFill>
          <a:blip r:embed="rId1"/>
          <a:stretch/>
        </p:blipFill>
        <p:spPr>
          <a:xfrm>
            <a:off x="9126720" y="1816920"/>
            <a:ext cx="1704960" cy="26913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TextBox 1"/>
          <p:cNvSpPr/>
          <p:nvPr/>
        </p:nvSpPr>
        <p:spPr>
          <a:xfrm>
            <a:off x="658440" y="311040"/>
            <a:ext cx="22856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13181b"/>
                </a:solidFill>
                <a:latin typeface="Inter"/>
              </a:rPr>
              <a:t>FIELDPROOF</a:t>
            </a:r>
            <a:endParaRPr b="0" lang="en-US" sz="1200" spc="-1" strike="noStrike">
              <a:solidFill>
                <a:srgbClr val="000000"/>
              </a:solidFill>
              <a:latin typeface="Arial"/>
            </a:endParaRPr>
          </a:p>
        </p:txBody>
      </p:sp>
      <p:sp>
        <p:nvSpPr>
          <p:cNvPr id="77" name="TextBox 2"/>
          <p:cNvSpPr/>
          <p:nvPr/>
        </p:nvSpPr>
        <p:spPr>
          <a:xfrm>
            <a:off x="2889360" y="329040"/>
            <a:ext cx="5211720" cy="1612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000" spc="-1" strike="noStrike">
                <a:solidFill>
                  <a:srgbClr val="4f575a"/>
                </a:solidFill>
                <a:latin typeface="Inter"/>
              </a:rPr>
              <a:t>THE PROBLEM AND THE TRANSACTION</a:t>
            </a:r>
            <a:endParaRPr b="0" lang="en-US" sz="1000" spc="-1" strike="noStrike">
              <a:solidFill>
                <a:srgbClr val="000000"/>
              </a:solidFill>
              <a:latin typeface="Arial"/>
            </a:endParaRPr>
          </a:p>
        </p:txBody>
      </p:sp>
      <p:pic>
        <p:nvPicPr>
          <p:cNvPr id="78" name="Picture 3" descr="fieldproof-mark-transparent.png"/>
          <p:cNvPicPr/>
          <p:nvPr/>
        </p:nvPicPr>
        <p:blipFill>
          <a:blip r:embed="rId1"/>
          <a:stretch/>
        </p:blipFill>
        <p:spPr>
          <a:xfrm>
            <a:off x="11036880" y="219600"/>
            <a:ext cx="289440" cy="456840"/>
          </a:xfrm>
          <a:prstGeom prst="rect">
            <a:avLst/>
          </a:prstGeom>
          <a:ln w="0">
            <a:noFill/>
          </a:ln>
        </p:spPr>
      </p:pic>
      <p:sp>
        <p:nvSpPr>
          <p:cNvPr id="79" name="Rectangle 4"/>
          <p:cNvSpPr/>
          <p:nvPr/>
        </p:nvSpPr>
        <p:spPr>
          <a:xfrm>
            <a:off x="658440" y="79560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80" name="Rectangle 5"/>
          <p:cNvSpPr/>
          <p:nvPr/>
        </p:nvSpPr>
        <p:spPr>
          <a:xfrm>
            <a:off x="658440" y="641916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81" name="TextBox 6"/>
          <p:cNvSpPr/>
          <p:nvPr/>
        </p:nvSpPr>
        <p:spPr>
          <a:xfrm>
            <a:off x="667440" y="6473880"/>
            <a:ext cx="292320" cy="1461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900" spc="-1" strike="noStrike">
                <a:solidFill>
                  <a:srgbClr val="4f575a"/>
                </a:solidFill>
                <a:latin typeface="Inter"/>
              </a:rPr>
              <a:t>02</a:t>
            </a:r>
            <a:endParaRPr b="0" lang="en-US" sz="900" spc="-1" strike="noStrike">
              <a:solidFill>
                <a:srgbClr val="000000"/>
              </a:solidFill>
              <a:latin typeface="Arial"/>
            </a:endParaRPr>
          </a:p>
        </p:txBody>
      </p:sp>
      <p:sp>
        <p:nvSpPr>
          <p:cNvPr id="82" name="TextBox 7"/>
          <p:cNvSpPr/>
          <p:nvPr/>
        </p:nvSpPr>
        <p:spPr>
          <a:xfrm>
            <a:off x="658440" y="1115640"/>
            <a:ext cx="10515240" cy="11059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3600" spc="-1" strike="noStrike">
                <a:solidFill>
                  <a:srgbClr val="13181b"/>
                </a:solidFill>
                <a:latin typeface="Inter"/>
              </a:rPr>
              <a:t>WHEN SOFTWARE NEEDS</a:t>
            </a:r>
            <a:endParaRPr b="0" lang="en-US" sz="3600" spc="-1" strike="noStrike">
              <a:solidFill>
                <a:srgbClr val="000000"/>
              </a:solidFill>
              <a:latin typeface="Arial"/>
            </a:endParaRPr>
          </a:p>
          <a:p>
            <a:pPr defTabSz="457200">
              <a:lnSpc>
                <a:spcPct val="100000"/>
              </a:lnSpc>
            </a:pPr>
            <a:r>
              <a:rPr b="1" lang="en-US" sz="3600" spc="-1" strike="noStrike">
                <a:solidFill>
                  <a:srgbClr val="13181b"/>
                </a:solidFill>
                <a:latin typeface="Inter"/>
              </a:rPr>
              <a:t>A PHYSICAL ANSWER</a:t>
            </a:r>
            <a:endParaRPr b="0" lang="en-US" sz="3600" spc="-1" strike="noStrike">
              <a:solidFill>
                <a:srgbClr val="000000"/>
              </a:solidFill>
              <a:latin typeface="Arial"/>
            </a:endParaRPr>
          </a:p>
        </p:txBody>
      </p:sp>
      <p:sp>
        <p:nvSpPr>
          <p:cNvPr id="83" name="TextBox 8"/>
          <p:cNvSpPr/>
          <p:nvPr/>
        </p:nvSpPr>
        <p:spPr>
          <a:xfrm>
            <a:off x="685800" y="2551320"/>
            <a:ext cx="9966600" cy="3286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2100" spc="-1" strike="noStrike">
                <a:solidFill>
                  <a:srgbClr val="4f575a"/>
                </a:solidFill>
                <a:latin typeface="Inter"/>
              </a:rPr>
              <a:t>If reliable live data isn’t available, someone still has to check.</a:t>
            </a:r>
            <a:endParaRPr b="0" lang="en-US" sz="2100" spc="-1" strike="noStrike">
              <a:solidFill>
                <a:srgbClr val="000000"/>
              </a:solidFill>
              <a:latin typeface="Arial"/>
            </a:endParaRPr>
          </a:p>
        </p:txBody>
      </p:sp>
      <p:sp>
        <p:nvSpPr>
          <p:cNvPr id="84" name="Rectangle 9"/>
          <p:cNvSpPr/>
          <p:nvPr/>
        </p:nvSpPr>
        <p:spPr>
          <a:xfrm>
            <a:off x="685800" y="3511440"/>
            <a:ext cx="2395440" cy="40680"/>
          </a:xfrm>
          <a:prstGeom prst="rect">
            <a:avLst/>
          </a:prstGeom>
          <a:solidFill>
            <a:srgbClr val="0e6669"/>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960" bIns="-3960" anchor="ctr">
            <a:noAutofit/>
          </a:bodyPr>
          <a:p>
            <a:pPr algn="ctr" defTabSz="457200">
              <a:lnSpc>
                <a:spcPct val="100000"/>
              </a:lnSpc>
            </a:pPr>
            <a:endParaRPr b="0" lang="en-US" sz="1800" spc="-1" strike="noStrike">
              <a:solidFill>
                <a:schemeClr val="lt1"/>
              </a:solidFill>
              <a:latin typeface="Calibri"/>
            </a:endParaRPr>
          </a:p>
        </p:txBody>
      </p:sp>
      <p:sp>
        <p:nvSpPr>
          <p:cNvPr id="85" name="TextBox 10"/>
          <p:cNvSpPr/>
          <p:nvPr/>
        </p:nvSpPr>
        <p:spPr>
          <a:xfrm>
            <a:off x="685800" y="3776400"/>
            <a:ext cx="9140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01</a:t>
            </a:r>
            <a:endParaRPr b="0" lang="en-US" sz="1200" spc="-1" strike="noStrike">
              <a:solidFill>
                <a:srgbClr val="000000"/>
              </a:solidFill>
              <a:latin typeface="Arial"/>
            </a:endParaRPr>
          </a:p>
        </p:txBody>
      </p:sp>
      <p:sp>
        <p:nvSpPr>
          <p:cNvPr id="86" name="TextBox 11"/>
          <p:cNvSpPr/>
          <p:nvPr/>
        </p:nvSpPr>
        <p:spPr>
          <a:xfrm>
            <a:off x="685800" y="4160520"/>
            <a:ext cx="2285640" cy="3286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100" spc="-1" strike="noStrike">
                <a:solidFill>
                  <a:srgbClr val="13181b"/>
                </a:solidFill>
                <a:latin typeface="Inter"/>
              </a:rPr>
              <a:t>REQUEST</a:t>
            </a:r>
            <a:endParaRPr b="0" lang="en-US" sz="2100" spc="-1" strike="noStrike">
              <a:solidFill>
                <a:srgbClr val="000000"/>
              </a:solidFill>
              <a:latin typeface="Arial"/>
            </a:endParaRPr>
          </a:p>
        </p:txBody>
      </p:sp>
      <p:sp>
        <p:nvSpPr>
          <p:cNvPr id="87" name="Rectangle 12"/>
          <p:cNvSpPr/>
          <p:nvPr/>
        </p:nvSpPr>
        <p:spPr>
          <a:xfrm>
            <a:off x="3429000" y="3511440"/>
            <a:ext cx="2395440" cy="40680"/>
          </a:xfrm>
          <a:prstGeom prst="rect">
            <a:avLst/>
          </a:prstGeom>
          <a:solidFill>
            <a:srgbClr val="0e6669"/>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960" bIns="-3960" anchor="ctr">
            <a:noAutofit/>
          </a:bodyPr>
          <a:p>
            <a:pPr algn="ctr" defTabSz="457200">
              <a:lnSpc>
                <a:spcPct val="100000"/>
              </a:lnSpc>
            </a:pPr>
            <a:endParaRPr b="0" lang="en-US" sz="1800" spc="-1" strike="noStrike">
              <a:solidFill>
                <a:schemeClr val="lt1"/>
              </a:solidFill>
              <a:latin typeface="Calibri"/>
            </a:endParaRPr>
          </a:p>
        </p:txBody>
      </p:sp>
      <p:sp>
        <p:nvSpPr>
          <p:cNvPr id="88" name="TextBox 13"/>
          <p:cNvSpPr/>
          <p:nvPr/>
        </p:nvSpPr>
        <p:spPr>
          <a:xfrm>
            <a:off x="3429000" y="3776400"/>
            <a:ext cx="9140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02</a:t>
            </a:r>
            <a:endParaRPr b="0" lang="en-US" sz="1200" spc="-1" strike="noStrike">
              <a:solidFill>
                <a:srgbClr val="000000"/>
              </a:solidFill>
              <a:latin typeface="Arial"/>
            </a:endParaRPr>
          </a:p>
        </p:txBody>
      </p:sp>
      <p:sp>
        <p:nvSpPr>
          <p:cNvPr id="89" name="TextBox 14"/>
          <p:cNvSpPr/>
          <p:nvPr/>
        </p:nvSpPr>
        <p:spPr>
          <a:xfrm>
            <a:off x="3429000" y="4160520"/>
            <a:ext cx="2285640" cy="3286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100" spc="-1" strike="noStrike">
                <a:solidFill>
                  <a:srgbClr val="13181b"/>
                </a:solidFill>
                <a:latin typeface="Inter"/>
              </a:rPr>
              <a:t>PAY</a:t>
            </a:r>
            <a:endParaRPr b="0" lang="en-US" sz="2100" spc="-1" strike="noStrike">
              <a:solidFill>
                <a:srgbClr val="000000"/>
              </a:solidFill>
              <a:latin typeface="Arial"/>
            </a:endParaRPr>
          </a:p>
        </p:txBody>
      </p:sp>
      <p:sp>
        <p:nvSpPr>
          <p:cNvPr id="90" name="Rectangle 15"/>
          <p:cNvSpPr/>
          <p:nvPr/>
        </p:nvSpPr>
        <p:spPr>
          <a:xfrm>
            <a:off x="6172200" y="3511440"/>
            <a:ext cx="2395440" cy="40680"/>
          </a:xfrm>
          <a:prstGeom prst="rect">
            <a:avLst/>
          </a:prstGeom>
          <a:solidFill>
            <a:srgbClr val="0e6669"/>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960" bIns="-3960" anchor="ctr">
            <a:noAutofit/>
          </a:bodyPr>
          <a:p>
            <a:pPr algn="ctr" defTabSz="457200">
              <a:lnSpc>
                <a:spcPct val="100000"/>
              </a:lnSpc>
            </a:pPr>
            <a:endParaRPr b="0" lang="en-US" sz="1800" spc="-1" strike="noStrike">
              <a:solidFill>
                <a:schemeClr val="lt1"/>
              </a:solidFill>
              <a:latin typeface="Calibri"/>
            </a:endParaRPr>
          </a:p>
        </p:txBody>
      </p:sp>
      <p:sp>
        <p:nvSpPr>
          <p:cNvPr id="91" name="TextBox 16"/>
          <p:cNvSpPr/>
          <p:nvPr/>
        </p:nvSpPr>
        <p:spPr>
          <a:xfrm>
            <a:off x="6172200" y="3776400"/>
            <a:ext cx="9140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03</a:t>
            </a:r>
            <a:endParaRPr b="0" lang="en-US" sz="1200" spc="-1" strike="noStrike">
              <a:solidFill>
                <a:srgbClr val="000000"/>
              </a:solidFill>
              <a:latin typeface="Arial"/>
            </a:endParaRPr>
          </a:p>
        </p:txBody>
      </p:sp>
      <p:sp>
        <p:nvSpPr>
          <p:cNvPr id="92" name="TextBox 17"/>
          <p:cNvSpPr/>
          <p:nvPr/>
        </p:nvSpPr>
        <p:spPr>
          <a:xfrm>
            <a:off x="6172200" y="4160520"/>
            <a:ext cx="2285640" cy="3286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100" spc="-1" strike="noStrike">
                <a:solidFill>
                  <a:srgbClr val="13181b"/>
                </a:solidFill>
                <a:latin typeface="Inter"/>
              </a:rPr>
              <a:t>MEASURE</a:t>
            </a:r>
            <a:endParaRPr b="0" lang="en-US" sz="2100" spc="-1" strike="noStrike">
              <a:solidFill>
                <a:srgbClr val="000000"/>
              </a:solidFill>
              <a:latin typeface="Arial"/>
            </a:endParaRPr>
          </a:p>
        </p:txBody>
      </p:sp>
      <p:sp>
        <p:nvSpPr>
          <p:cNvPr id="93" name="Rectangle 18"/>
          <p:cNvSpPr/>
          <p:nvPr/>
        </p:nvSpPr>
        <p:spPr>
          <a:xfrm>
            <a:off x="8915400" y="3511440"/>
            <a:ext cx="2395440" cy="40680"/>
          </a:xfrm>
          <a:prstGeom prst="rect">
            <a:avLst/>
          </a:prstGeom>
          <a:solidFill>
            <a:srgbClr val="0e6669"/>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960" bIns="-3960" anchor="ctr">
            <a:noAutofit/>
          </a:bodyPr>
          <a:p>
            <a:pPr algn="ctr" defTabSz="457200">
              <a:lnSpc>
                <a:spcPct val="100000"/>
              </a:lnSpc>
            </a:pPr>
            <a:endParaRPr b="0" lang="en-US" sz="1800" spc="-1" strike="noStrike">
              <a:solidFill>
                <a:schemeClr val="lt1"/>
              </a:solidFill>
              <a:latin typeface="Calibri"/>
            </a:endParaRPr>
          </a:p>
        </p:txBody>
      </p:sp>
      <p:sp>
        <p:nvSpPr>
          <p:cNvPr id="94" name="TextBox 19"/>
          <p:cNvSpPr/>
          <p:nvPr/>
        </p:nvSpPr>
        <p:spPr>
          <a:xfrm>
            <a:off x="8915400" y="3776400"/>
            <a:ext cx="9140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04</a:t>
            </a:r>
            <a:endParaRPr b="0" lang="en-US" sz="1200" spc="-1" strike="noStrike">
              <a:solidFill>
                <a:srgbClr val="000000"/>
              </a:solidFill>
              <a:latin typeface="Arial"/>
            </a:endParaRPr>
          </a:p>
        </p:txBody>
      </p:sp>
      <p:sp>
        <p:nvSpPr>
          <p:cNvPr id="95" name="TextBox 20"/>
          <p:cNvSpPr/>
          <p:nvPr/>
        </p:nvSpPr>
        <p:spPr>
          <a:xfrm>
            <a:off x="8915400" y="4160520"/>
            <a:ext cx="2285640" cy="3286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100" spc="-1" strike="noStrike">
                <a:solidFill>
                  <a:srgbClr val="13181b"/>
                </a:solidFill>
                <a:latin typeface="Inter"/>
              </a:rPr>
              <a:t>VERIFY</a:t>
            </a:r>
            <a:endParaRPr b="0" lang="en-US" sz="2100" spc="-1" strike="noStrike">
              <a:solidFill>
                <a:srgbClr val="000000"/>
              </a:solidFill>
              <a:latin typeface="Arial"/>
            </a:endParaRPr>
          </a:p>
        </p:txBody>
      </p:sp>
      <p:sp>
        <p:nvSpPr>
          <p:cNvPr id="96" name="TextBox 21"/>
          <p:cNvSpPr/>
          <p:nvPr/>
        </p:nvSpPr>
        <p:spPr>
          <a:xfrm>
            <a:off x="694800" y="5139000"/>
            <a:ext cx="9143640" cy="26784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700" spc="-1" strike="noStrike">
                <a:solidFill>
                  <a:srgbClr val="4f575a"/>
                </a:solidFill>
                <a:latin typeface="Inter"/>
              </a:rPr>
              <a:t>The operator receives payment. The buyer receives a signed reading for its request.</a:t>
            </a:r>
            <a:endParaRPr b="0" lang="en-US" sz="17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7" name="TextBox 1"/>
          <p:cNvSpPr/>
          <p:nvPr/>
        </p:nvSpPr>
        <p:spPr>
          <a:xfrm>
            <a:off x="658440" y="311040"/>
            <a:ext cx="22856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13181b"/>
                </a:solidFill>
                <a:latin typeface="Inter"/>
              </a:rPr>
              <a:t>FIELDPROOF</a:t>
            </a:r>
            <a:endParaRPr b="0" lang="en-US" sz="1200" spc="-1" strike="noStrike">
              <a:solidFill>
                <a:srgbClr val="000000"/>
              </a:solidFill>
              <a:latin typeface="Arial"/>
            </a:endParaRPr>
          </a:p>
        </p:txBody>
      </p:sp>
      <p:sp>
        <p:nvSpPr>
          <p:cNvPr id="98" name="TextBox 2"/>
          <p:cNvSpPr/>
          <p:nvPr/>
        </p:nvSpPr>
        <p:spPr>
          <a:xfrm>
            <a:off x="2889360" y="329040"/>
            <a:ext cx="5211720" cy="1612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000" spc="-1" strike="noStrike">
                <a:solidFill>
                  <a:srgbClr val="4f575a"/>
                </a:solidFill>
                <a:latin typeface="Inter"/>
              </a:rPr>
              <a:t>WORKING PROTOTYPE</a:t>
            </a:r>
            <a:endParaRPr b="0" lang="en-US" sz="1000" spc="-1" strike="noStrike">
              <a:solidFill>
                <a:srgbClr val="000000"/>
              </a:solidFill>
              <a:latin typeface="Arial"/>
            </a:endParaRPr>
          </a:p>
        </p:txBody>
      </p:sp>
      <p:pic>
        <p:nvPicPr>
          <p:cNvPr id="99" name="Picture 3" descr="fieldproof-mark-transparent.png"/>
          <p:cNvPicPr/>
          <p:nvPr/>
        </p:nvPicPr>
        <p:blipFill>
          <a:blip r:embed="rId1"/>
          <a:stretch/>
        </p:blipFill>
        <p:spPr>
          <a:xfrm>
            <a:off x="11036880" y="219600"/>
            <a:ext cx="289440" cy="456840"/>
          </a:xfrm>
          <a:prstGeom prst="rect">
            <a:avLst/>
          </a:prstGeom>
          <a:ln w="0">
            <a:noFill/>
          </a:ln>
        </p:spPr>
      </p:pic>
      <p:sp>
        <p:nvSpPr>
          <p:cNvPr id="100" name="Rectangle 4"/>
          <p:cNvSpPr/>
          <p:nvPr/>
        </p:nvSpPr>
        <p:spPr>
          <a:xfrm>
            <a:off x="658440" y="79560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101" name="Rectangle 5"/>
          <p:cNvSpPr/>
          <p:nvPr/>
        </p:nvSpPr>
        <p:spPr>
          <a:xfrm>
            <a:off x="658440" y="641916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102" name="TextBox 6"/>
          <p:cNvSpPr/>
          <p:nvPr/>
        </p:nvSpPr>
        <p:spPr>
          <a:xfrm>
            <a:off x="667440" y="6473880"/>
            <a:ext cx="292320" cy="1461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900" spc="-1" strike="noStrike">
                <a:solidFill>
                  <a:srgbClr val="4f575a"/>
                </a:solidFill>
                <a:latin typeface="Inter"/>
              </a:rPr>
              <a:t>03</a:t>
            </a:r>
            <a:endParaRPr b="0" lang="en-US" sz="900" spc="-1" strike="noStrike">
              <a:solidFill>
                <a:srgbClr val="000000"/>
              </a:solidFill>
              <a:latin typeface="Arial"/>
            </a:endParaRPr>
          </a:p>
        </p:txBody>
      </p:sp>
      <p:sp>
        <p:nvSpPr>
          <p:cNvPr id="103" name="TextBox 7"/>
          <p:cNvSpPr/>
          <p:nvPr/>
        </p:nvSpPr>
        <p:spPr>
          <a:xfrm>
            <a:off x="658440" y="1115640"/>
            <a:ext cx="10789560" cy="5421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3500" spc="-1" strike="noStrike">
                <a:solidFill>
                  <a:srgbClr val="13181b"/>
                </a:solidFill>
                <a:latin typeface="Inter"/>
              </a:rPr>
              <a:t>ONE REAL, PAID PHYSICAL CHECK</a:t>
            </a:r>
            <a:endParaRPr b="0" lang="en-US" sz="3500" spc="-1" strike="noStrike">
              <a:solidFill>
                <a:srgbClr val="000000"/>
              </a:solidFill>
              <a:latin typeface="Arial"/>
            </a:endParaRPr>
          </a:p>
        </p:txBody>
      </p:sp>
      <p:sp>
        <p:nvSpPr>
          <p:cNvPr id="104" name="TextBox 8"/>
          <p:cNvSpPr/>
          <p:nvPr/>
        </p:nvSpPr>
        <p:spPr>
          <a:xfrm>
            <a:off x="685800" y="1883520"/>
            <a:ext cx="9509400" cy="2829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800" spc="-1" strike="noStrike">
                <a:solidFill>
                  <a:srgbClr val="4f575a"/>
                </a:solidFill>
                <a:latin typeface="Inter"/>
              </a:rPr>
              <a:t>An integrated transaction on PEAQ’s AGUNG testnet.</a:t>
            </a:r>
            <a:endParaRPr b="0" lang="en-US" sz="1800" spc="-1" strike="noStrike">
              <a:solidFill>
                <a:srgbClr val="000000"/>
              </a:solidFill>
              <a:latin typeface="Arial"/>
            </a:endParaRPr>
          </a:p>
        </p:txBody>
      </p:sp>
      <p:pic>
        <p:nvPicPr>
          <p:cNvPr id="105" name="Picture 9" descr="esp32-evidence-photo.jpg"/>
          <p:cNvPicPr/>
          <p:nvPr/>
        </p:nvPicPr>
        <p:blipFill>
          <a:blip r:embed="rId2"/>
          <a:stretch/>
        </p:blipFill>
        <p:spPr>
          <a:xfrm>
            <a:off x="685800" y="2587680"/>
            <a:ext cx="3977280" cy="2239920"/>
          </a:xfrm>
          <a:prstGeom prst="rect">
            <a:avLst/>
          </a:prstGeom>
          <a:ln w="0">
            <a:noFill/>
          </a:ln>
        </p:spPr>
      </p:pic>
      <p:sp>
        <p:nvSpPr>
          <p:cNvPr id="106" name="TextBox 10"/>
          <p:cNvSpPr/>
          <p:nvPr/>
        </p:nvSpPr>
        <p:spPr>
          <a:xfrm>
            <a:off x="694800" y="4965120"/>
            <a:ext cx="4708800" cy="20700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300" spc="-1" strike="noStrike">
                <a:solidFill>
                  <a:srgbClr val="4f575a"/>
                </a:solidFill>
                <a:latin typeface="Inter"/>
              </a:rPr>
              <a:t>ESP32-C6  ·  Using BOOT button as contact input</a:t>
            </a:r>
            <a:endParaRPr b="0" lang="en-US" sz="1300" spc="-1" strike="noStrike">
              <a:solidFill>
                <a:srgbClr val="000000"/>
              </a:solidFill>
              <a:latin typeface="Arial"/>
            </a:endParaRPr>
          </a:p>
        </p:txBody>
      </p:sp>
      <p:sp>
        <p:nvSpPr>
          <p:cNvPr id="107" name="TextBox 11"/>
          <p:cNvSpPr/>
          <p:nvPr/>
        </p:nvSpPr>
        <p:spPr>
          <a:xfrm>
            <a:off x="5257800" y="2541960"/>
            <a:ext cx="201132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PEAQ AGUNG</a:t>
            </a:r>
            <a:endParaRPr b="0" lang="en-US" sz="1200" spc="-1" strike="noStrike">
              <a:solidFill>
                <a:srgbClr val="000000"/>
              </a:solidFill>
              <a:latin typeface="Arial"/>
            </a:endParaRPr>
          </a:p>
        </p:txBody>
      </p:sp>
      <p:sp>
        <p:nvSpPr>
          <p:cNvPr id="108" name="TextBox 12"/>
          <p:cNvSpPr/>
          <p:nvPr/>
        </p:nvSpPr>
        <p:spPr>
          <a:xfrm>
            <a:off x="5257800" y="2816280"/>
            <a:ext cx="6858000" cy="2379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500" spc="-1" strike="noStrike">
                <a:solidFill>
                  <a:srgbClr val="13181b"/>
                </a:solidFill>
                <a:latin typeface="Inter"/>
              </a:rPr>
              <a:t>Checks the registered device identity and signing key before purchase</a:t>
            </a:r>
            <a:endParaRPr b="0" lang="en-US" sz="1500" spc="-1" strike="noStrike">
              <a:solidFill>
                <a:srgbClr val="000000"/>
              </a:solidFill>
              <a:latin typeface="Arial"/>
            </a:endParaRPr>
          </a:p>
        </p:txBody>
      </p:sp>
      <p:sp>
        <p:nvSpPr>
          <p:cNvPr id="109" name="Rectangle 13"/>
          <p:cNvSpPr/>
          <p:nvPr/>
        </p:nvSpPr>
        <p:spPr>
          <a:xfrm>
            <a:off x="5257800" y="3200400"/>
            <a:ext cx="6080400" cy="1044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pc="-1" strike="noStrike">
              <a:solidFill>
                <a:schemeClr val="lt1"/>
              </a:solidFill>
              <a:latin typeface="Calibri"/>
            </a:endParaRPr>
          </a:p>
        </p:txBody>
      </p:sp>
      <p:sp>
        <p:nvSpPr>
          <p:cNvPr id="110" name="TextBox 14"/>
          <p:cNvSpPr/>
          <p:nvPr/>
        </p:nvSpPr>
        <p:spPr>
          <a:xfrm>
            <a:off x="5257800" y="3282840"/>
            <a:ext cx="201132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SOLANA DEVNET</a:t>
            </a:r>
            <a:endParaRPr b="0" lang="en-US" sz="1200" spc="-1" strike="noStrike">
              <a:solidFill>
                <a:srgbClr val="000000"/>
              </a:solidFill>
              <a:latin typeface="Arial"/>
            </a:endParaRPr>
          </a:p>
        </p:txBody>
      </p:sp>
      <p:sp>
        <p:nvSpPr>
          <p:cNvPr id="111" name="TextBox 15"/>
          <p:cNvSpPr/>
          <p:nvPr/>
        </p:nvSpPr>
        <p:spPr>
          <a:xfrm>
            <a:off x="5257800" y="3557160"/>
            <a:ext cx="4507560" cy="23724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500" spc="-1" strike="noStrike">
                <a:solidFill>
                  <a:srgbClr val="13181b"/>
                </a:solidFill>
                <a:latin typeface="Inter"/>
              </a:rPr>
              <a:t>x402 payment; pays the operator 0.001 test USDC</a:t>
            </a:r>
            <a:endParaRPr b="0" lang="en-US" sz="1500" spc="-1" strike="noStrike">
              <a:solidFill>
                <a:srgbClr val="000000"/>
              </a:solidFill>
              <a:latin typeface="Arial"/>
            </a:endParaRPr>
          </a:p>
        </p:txBody>
      </p:sp>
      <p:sp>
        <p:nvSpPr>
          <p:cNvPr id="112" name="Rectangle 16"/>
          <p:cNvSpPr/>
          <p:nvPr/>
        </p:nvSpPr>
        <p:spPr>
          <a:xfrm>
            <a:off x="5257800" y="3940920"/>
            <a:ext cx="6080400" cy="1044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pc="-1" strike="noStrike">
              <a:solidFill>
                <a:schemeClr val="lt1"/>
              </a:solidFill>
              <a:latin typeface="Calibri"/>
            </a:endParaRPr>
          </a:p>
        </p:txBody>
      </p:sp>
      <p:sp>
        <p:nvSpPr>
          <p:cNvPr id="113" name="TextBox 17"/>
          <p:cNvSpPr/>
          <p:nvPr/>
        </p:nvSpPr>
        <p:spPr>
          <a:xfrm>
            <a:off x="5257800" y="4023360"/>
            <a:ext cx="201132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ESP32</a:t>
            </a:r>
            <a:endParaRPr b="0" lang="en-US" sz="1200" spc="-1" strike="noStrike">
              <a:solidFill>
                <a:srgbClr val="000000"/>
              </a:solidFill>
              <a:latin typeface="Arial"/>
            </a:endParaRPr>
          </a:p>
        </p:txBody>
      </p:sp>
      <p:sp>
        <p:nvSpPr>
          <p:cNvPr id="114" name="TextBox 18"/>
          <p:cNvSpPr/>
          <p:nvPr/>
        </p:nvSpPr>
        <p:spPr>
          <a:xfrm>
            <a:off x="5257800" y="4297680"/>
            <a:ext cx="4507560" cy="23724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500" spc="-1" strike="noStrike">
                <a:solidFill>
                  <a:srgbClr val="13181b"/>
                </a:solidFill>
                <a:latin typeface="Inter"/>
              </a:rPr>
              <a:t>Takes and signs a fresh contact reading</a:t>
            </a:r>
            <a:endParaRPr b="0" lang="en-US" sz="1500" spc="-1" strike="noStrike">
              <a:solidFill>
                <a:srgbClr val="000000"/>
              </a:solidFill>
              <a:latin typeface="Arial"/>
            </a:endParaRPr>
          </a:p>
        </p:txBody>
      </p:sp>
      <p:sp>
        <p:nvSpPr>
          <p:cNvPr id="115" name="Rectangle 19"/>
          <p:cNvSpPr/>
          <p:nvPr/>
        </p:nvSpPr>
        <p:spPr>
          <a:xfrm>
            <a:off x="5257800" y="4681800"/>
            <a:ext cx="6080400" cy="1044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457200">
              <a:lnSpc>
                <a:spcPct val="100000"/>
              </a:lnSpc>
            </a:pPr>
            <a:endParaRPr b="0" lang="en-US" sz="1800" spc="-1" strike="noStrike">
              <a:solidFill>
                <a:schemeClr val="lt1"/>
              </a:solidFill>
              <a:latin typeface="Calibri"/>
            </a:endParaRPr>
          </a:p>
        </p:txBody>
      </p:sp>
      <p:sp>
        <p:nvSpPr>
          <p:cNvPr id="116" name="TextBox 20"/>
          <p:cNvSpPr/>
          <p:nvPr/>
        </p:nvSpPr>
        <p:spPr>
          <a:xfrm>
            <a:off x="5257800" y="4763880"/>
            <a:ext cx="201132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PEAQ + SEEKER</a:t>
            </a:r>
            <a:endParaRPr b="0" lang="en-US" sz="1200" spc="-1" strike="noStrike">
              <a:solidFill>
                <a:srgbClr val="000000"/>
              </a:solidFill>
              <a:latin typeface="Arial"/>
            </a:endParaRPr>
          </a:p>
        </p:txBody>
      </p:sp>
      <p:sp>
        <p:nvSpPr>
          <p:cNvPr id="117" name="TextBox 21"/>
          <p:cNvSpPr/>
          <p:nvPr/>
        </p:nvSpPr>
        <p:spPr>
          <a:xfrm>
            <a:off x="5257800" y="5038200"/>
            <a:ext cx="4507560" cy="23724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500" spc="-1" strike="noStrike">
                <a:solidFill>
                  <a:srgbClr val="13181b"/>
                </a:solidFill>
                <a:latin typeface="Inter"/>
              </a:rPr>
              <a:t>Peaq work record; phone verifies receipt</a:t>
            </a:r>
            <a:endParaRPr b="0" lang="en-US" sz="15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8" name="TextBox 1"/>
          <p:cNvSpPr/>
          <p:nvPr/>
        </p:nvSpPr>
        <p:spPr>
          <a:xfrm>
            <a:off x="658440" y="311040"/>
            <a:ext cx="22856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13181b"/>
                </a:solidFill>
                <a:latin typeface="Inter"/>
              </a:rPr>
              <a:t>FIELDPROOF</a:t>
            </a:r>
            <a:endParaRPr b="0" lang="en-US" sz="1200" spc="-1" strike="noStrike">
              <a:solidFill>
                <a:srgbClr val="000000"/>
              </a:solidFill>
              <a:latin typeface="Arial"/>
            </a:endParaRPr>
          </a:p>
        </p:txBody>
      </p:sp>
      <p:sp>
        <p:nvSpPr>
          <p:cNvPr id="119" name="TextBox 2"/>
          <p:cNvSpPr/>
          <p:nvPr/>
        </p:nvSpPr>
        <p:spPr>
          <a:xfrm>
            <a:off x="2889360" y="329040"/>
            <a:ext cx="5211720" cy="1612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000" spc="-1" strike="noStrike">
                <a:solidFill>
                  <a:srgbClr val="4f575a"/>
                </a:solidFill>
                <a:latin typeface="Inter"/>
              </a:rPr>
              <a:t>WHY VERIFICATION MATTERS</a:t>
            </a:r>
            <a:endParaRPr b="0" lang="en-US" sz="1000" spc="-1" strike="noStrike">
              <a:solidFill>
                <a:srgbClr val="000000"/>
              </a:solidFill>
              <a:latin typeface="Arial"/>
            </a:endParaRPr>
          </a:p>
        </p:txBody>
      </p:sp>
      <p:pic>
        <p:nvPicPr>
          <p:cNvPr id="120" name="Picture 3" descr="fieldproof-mark-transparent.png"/>
          <p:cNvPicPr/>
          <p:nvPr/>
        </p:nvPicPr>
        <p:blipFill>
          <a:blip r:embed="rId1"/>
          <a:stretch/>
        </p:blipFill>
        <p:spPr>
          <a:xfrm>
            <a:off x="11036880" y="219600"/>
            <a:ext cx="289440" cy="456840"/>
          </a:xfrm>
          <a:prstGeom prst="rect">
            <a:avLst/>
          </a:prstGeom>
          <a:ln w="0">
            <a:noFill/>
          </a:ln>
        </p:spPr>
      </p:pic>
      <p:sp>
        <p:nvSpPr>
          <p:cNvPr id="121" name="Rectangle 4"/>
          <p:cNvSpPr/>
          <p:nvPr/>
        </p:nvSpPr>
        <p:spPr>
          <a:xfrm>
            <a:off x="658440" y="79560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122" name="Rectangle 5"/>
          <p:cNvSpPr/>
          <p:nvPr/>
        </p:nvSpPr>
        <p:spPr>
          <a:xfrm>
            <a:off x="658440" y="641916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123" name="TextBox 6"/>
          <p:cNvSpPr/>
          <p:nvPr/>
        </p:nvSpPr>
        <p:spPr>
          <a:xfrm>
            <a:off x="667440" y="6473880"/>
            <a:ext cx="292320" cy="1461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900" spc="-1" strike="noStrike">
                <a:solidFill>
                  <a:srgbClr val="4f575a"/>
                </a:solidFill>
                <a:latin typeface="Inter"/>
              </a:rPr>
              <a:t>04</a:t>
            </a:r>
            <a:endParaRPr b="0" lang="en-US" sz="900" spc="-1" strike="noStrike">
              <a:solidFill>
                <a:srgbClr val="000000"/>
              </a:solidFill>
              <a:latin typeface="Arial"/>
            </a:endParaRPr>
          </a:p>
        </p:txBody>
      </p:sp>
      <p:sp>
        <p:nvSpPr>
          <p:cNvPr id="124" name="TextBox 7"/>
          <p:cNvSpPr/>
          <p:nvPr/>
        </p:nvSpPr>
        <p:spPr>
          <a:xfrm>
            <a:off x="658440" y="1078920"/>
            <a:ext cx="10698120" cy="11059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3600" spc="-1" strike="noStrike">
                <a:solidFill>
                  <a:srgbClr val="13181b"/>
                </a:solidFill>
                <a:latin typeface="Inter"/>
              </a:rPr>
              <a:t>PAYMENT STAYS FINAL.</a:t>
            </a:r>
            <a:endParaRPr b="0" lang="en-US" sz="3600" spc="-1" strike="noStrike">
              <a:solidFill>
                <a:srgbClr val="000000"/>
              </a:solidFill>
              <a:latin typeface="Arial"/>
            </a:endParaRPr>
          </a:p>
          <a:p>
            <a:pPr defTabSz="457200">
              <a:lnSpc>
                <a:spcPct val="100000"/>
              </a:lnSpc>
            </a:pPr>
            <a:r>
              <a:rPr b="1" lang="en-US" sz="3600" spc="-1" strike="noStrike">
                <a:solidFill>
                  <a:srgbClr val="13181b"/>
                </a:solidFill>
                <a:latin typeface="Inter"/>
              </a:rPr>
              <a:t>THE READING EXPIRES.</a:t>
            </a:r>
            <a:endParaRPr b="0" lang="en-US" sz="3600" spc="-1" strike="noStrike">
              <a:solidFill>
                <a:srgbClr val="000000"/>
              </a:solidFill>
              <a:latin typeface="Arial"/>
            </a:endParaRPr>
          </a:p>
        </p:txBody>
      </p:sp>
      <p:sp>
        <p:nvSpPr>
          <p:cNvPr id="125" name="TextBox 8"/>
          <p:cNvSpPr/>
          <p:nvPr/>
        </p:nvSpPr>
        <p:spPr>
          <a:xfrm>
            <a:off x="685800" y="2523600"/>
            <a:ext cx="9920880" cy="2829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800" spc="-1" strike="noStrike">
                <a:solidFill>
                  <a:srgbClr val="4f575a"/>
                </a:solidFill>
                <a:latin typeface="Inter"/>
              </a:rPr>
              <a:t>Settled payment and usable physical evidence are different things.</a:t>
            </a:r>
            <a:endParaRPr b="0" lang="en-US" sz="1800" spc="-1" strike="noStrike">
              <a:solidFill>
                <a:srgbClr val="000000"/>
              </a:solidFill>
              <a:latin typeface="Arial"/>
            </a:endParaRPr>
          </a:p>
        </p:txBody>
      </p:sp>
      <p:sp>
        <p:nvSpPr>
          <p:cNvPr id="126" name="Rounded Rectangle 9"/>
          <p:cNvSpPr/>
          <p:nvPr/>
        </p:nvSpPr>
        <p:spPr>
          <a:xfrm>
            <a:off x="685800" y="3264480"/>
            <a:ext cx="4754520" cy="1572480"/>
          </a:xfrm>
          <a:prstGeom prst="roundRect">
            <a:avLst>
              <a:gd name="adj" fmla="val 10000"/>
            </a:avLst>
          </a:prstGeom>
          <a:solidFill>
            <a:srgbClr val="f8f9f8"/>
          </a:solidFill>
          <a:ln w="11430">
            <a:solidFill>
              <a:srgbClr val="e5e9ea"/>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Calibri"/>
            </a:endParaRPr>
          </a:p>
        </p:txBody>
      </p:sp>
      <p:sp>
        <p:nvSpPr>
          <p:cNvPr id="127" name="Rounded Rectangle 10"/>
          <p:cNvSpPr/>
          <p:nvPr/>
        </p:nvSpPr>
        <p:spPr>
          <a:xfrm>
            <a:off x="5660280" y="3264480"/>
            <a:ext cx="4754520" cy="1572480"/>
          </a:xfrm>
          <a:prstGeom prst="roundRect">
            <a:avLst>
              <a:gd name="adj" fmla="val 10000"/>
            </a:avLst>
          </a:prstGeom>
          <a:solidFill>
            <a:srgbClr val="f8f9f8"/>
          </a:solidFill>
          <a:ln w="11430">
            <a:solidFill>
              <a:srgbClr val="e5e9ea"/>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1800" spc="-1" strike="noStrike">
              <a:solidFill>
                <a:schemeClr val="lt1"/>
              </a:solidFill>
              <a:latin typeface="Calibri"/>
            </a:endParaRPr>
          </a:p>
        </p:txBody>
      </p:sp>
      <p:sp>
        <p:nvSpPr>
          <p:cNvPr id="128" name="TextBox 11"/>
          <p:cNvSpPr/>
          <p:nvPr/>
        </p:nvSpPr>
        <p:spPr>
          <a:xfrm>
            <a:off x="969120" y="3529440"/>
            <a:ext cx="393156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PAYMENT</a:t>
            </a:r>
            <a:endParaRPr b="0" lang="en-US" sz="1200" spc="-1" strike="noStrike">
              <a:solidFill>
                <a:srgbClr val="000000"/>
              </a:solidFill>
              <a:latin typeface="Arial"/>
            </a:endParaRPr>
          </a:p>
        </p:txBody>
      </p:sp>
      <p:sp>
        <p:nvSpPr>
          <p:cNvPr id="129" name="TextBox 12"/>
          <p:cNvSpPr/>
          <p:nvPr/>
        </p:nvSpPr>
        <p:spPr>
          <a:xfrm>
            <a:off x="951120" y="3959280"/>
            <a:ext cx="4114440" cy="40464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600" spc="-1" strike="noStrike">
                <a:solidFill>
                  <a:srgbClr val="13181b"/>
                </a:solidFill>
                <a:latin typeface="Inter"/>
              </a:rPr>
              <a:t>Still settled</a:t>
            </a:r>
            <a:endParaRPr b="0" lang="en-US" sz="2600" spc="-1" strike="noStrike">
              <a:solidFill>
                <a:srgbClr val="000000"/>
              </a:solidFill>
              <a:latin typeface="Arial"/>
            </a:endParaRPr>
          </a:p>
        </p:txBody>
      </p:sp>
      <p:sp>
        <p:nvSpPr>
          <p:cNvPr id="130" name="TextBox 13"/>
          <p:cNvSpPr/>
          <p:nvPr/>
        </p:nvSpPr>
        <p:spPr>
          <a:xfrm>
            <a:off x="5943600" y="3529440"/>
            <a:ext cx="406872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0e6669"/>
                </a:solidFill>
                <a:latin typeface="Inter"/>
              </a:rPr>
              <a:t>PHYSICAL READING</a:t>
            </a:r>
            <a:endParaRPr b="0" lang="en-US" sz="1200" spc="-1" strike="noStrike">
              <a:solidFill>
                <a:srgbClr val="000000"/>
              </a:solidFill>
              <a:latin typeface="Arial"/>
            </a:endParaRPr>
          </a:p>
        </p:txBody>
      </p:sp>
      <p:sp>
        <p:nvSpPr>
          <p:cNvPr id="131" name="TextBox 14"/>
          <p:cNvSpPr/>
          <p:nvPr/>
        </p:nvSpPr>
        <p:spPr>
          <a:xfrm>
            <a:off x="5925240" y="3968640"/>
            <a:ext cx="4132800" cy="3589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300" spc="-1" strike="noStrike">
                <a:solidFill>
                  <a:srgbClr val="13181b"/>
                </a:solidFill>
                <a:latin typeface="Inter"/>
              </a:rPr>
              <a:t>Too old after 10 seconds</a:t>
            </a:r>
            <a:endParaRPr b="0" lang="en-US" sz="2300" spc="-1" strike="noStrike">
              <a:solidFill>
                <a:srgbClr val="000000"/>
              </a:solidFill>
              <a:latin typeface="Arial"/>
            </a:endParaRPr>
          </a:p>
        </p:txBody>
      </p:sp>
      <p:sp>
        <p:nvSpPr>
          <p:cNvPr id="132" name="TextBox 15"/>
          <p:cNvSpPr/>
          <p:nvPr/>
        </p:nvSpPr>
        <p:spPr>
          <a:xfrm>
            <a:off x="704160" y="5303520"/>
            <a:ext cx="9143640" cy="3135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000" spc="-1" strike="noStrike">
                <a:solidFill>
                  <a:srgbClr val="13181b"/>
                </a:solidFill>
                <a:latin typeface="Inter"/>
              </a:rPr>
              <a:t>Edit the signed answer  →  verification fails.</a:t>
            </a:r>
            <a:endParaRPr b="0" lang="en-US" sz="2000" spc="-1" strike="noStrike">
              <a:solidFill>
                <a:srgbClr val="000000"/>
              </a:solidFill>
              <a:latin typeface="Arial"/>
            </a:endParaRPr>
          </a:p>
        </p:txBody>
      </p:sp>
      <p:sp>
        <p:nvSpPr>
          <p:cNvPr id="133" name="TextBox 16"/>
          <p:cNvSpPr/>
          <p:nvPr/>
        </p:nvSpPr>
        <p:spPr>
          <a:xfrm>
            <a:off x="694800" y="5852160"/>
            <a:ext cx="9783720" cy="20700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4" name="TextBox 1"/>
          <p:cNvSpPr/>
          <p:nvPr/>
        </p:nvSpPr>
        <p:spPr>
          <a:xfrm>
            <a:off x="658440" y="311040"/>
            <a:ext cx="2285640" cy="191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200" spc="-1" strike="noStrike">
                <a:solidFill>
                  <a:srgbClr val="13181b"/>
                </a:solidFill>
                <a:latin typeface="Inter"/>
              </a:rPr>
              <a:t>FIELDPROOF</a:t>
            </a:r>
            <a:endParaRPr b="0" lang="en-US" sz="1200" spc="-1" strike="noStrike">
              <a:solidFill>
                <a:srgbClr val="000000"/>
              </a:solidFill>
              <a:latin typeface="Arial"/>
            </a:endParaRPr>
          </a:p>
        </p:txBody>
      </p:sp>
      <p:sp>
        <p:nvSpPr>
          <p:cNvPr id="135" name="TextBox 2"/>
          <p:cNvSpPr/>
          <p:nvPr/>
        </p:nvSpPr>
        <p:spPr>
          <a:xfrm>
            <a:off x="2889360" y="329040"/>
            <a:ext cx="5211720" cy="16128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000" spc="-1" strike="noStrike">
                <a:solidFill>
                  <a:srgbClr val="4f575a"/>
                </a:solidFill>
                <a:latin typeface="Inter"/>
              </a:rPr>
              <a:t>OPPORTUNITY AND NEXT STEP</a:t>
            </a:r>
            <a:endParaRPr b="0" lang="en-US" sz="1000" spc="-1" strike="noStrike">
              <a:solidFill>
                <a:srgbClr val="000000"/>
              </a:solidFill>
              <a:latin typeface="Arial"/>
            </a:endParaRPr>
          </a:p>
        </p:txBody>
      </p:sp>
      <p:pic>
        <p:nvPicPr>
          <p:cNvPr id="136" name="Picture 3" descr="fieldproof-mark-transparent.png"/>
          <p:cNvPicPr/>
          <p:nvPr/>
        </p:nvPicPr>
        <p:blipFill>
          <a:blip r:embed="rId1"/>
          <a:stretch/>
        </p:blipFill>
        <p:spPr>
          <a:xfrm>
            <a:off x="11036880" y="219600"/>
            <a:ext cx="289440" cy="456840"/>
          </a:xfrm>
          <a:prstGeom prst="rect">
            <a:avLst/>
          </a:prstGeom>
          <a:ln w="0">
            <a:noFill/>
          </a:ln>
        </p:spPr>
      </p:pic>
      <p:sp>
        <p:nvSpPr>
          <p:cNvPr id="137" name="Rectangle 4"/>
          <p:cNvSpPr/>
          <p:nvPr/>
        </p:nvSpPr>
        <p:spPr>
          <a:xfrm>
            <a:off x="658440" y="79560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138" name="Rectangle 5"/>
          <p:cNvSpPr/>
          <p:nvPr/>
        </p:nvSpPr>
        <p:spPr>
          <a:xfrm>
            <a:off x="658440" y="6419160"/>
            <a:ext cx="10881000" cy="1332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457200">
              <a:lnSpc>
                <a:spcPct val="100000"/>
              </a:lnSpc>
            </a:pPr>
            <a:endParaRPr b="0" lang="en-US" sz="1800" spc="-1" strike="noStrike">
              <a:solidFill>
                <a:schemeClr val="lt1"/>
              </a:solidFill>
              <a:latin typeface="Calibri"/>
            </a:endParaRPr>
          </a:p>
        </p:txBody>
      </p:sp>
      <p:sp>
        <p:nvSpPr>
          <p:cNvPr id="139" name="TextBox 6"/>
          <p:cNvSpPr/>
          <p:nvPr/>
        </p:nvSpPr>
        <p:spPr>
          <a:xfrm>
            <a:off x="667440" y="6473880"/>
            <a:ext cx="292320" cy="1461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900" spc="-1" strike="noStrike">
                <a:solidFill>
                  <a:srgbClr val="4f575a"/>
                </a:solidFill>
                <a:latin typeface="Inter"/>
              </a:rPr>
              <a:t>05</a:t>
            </a:r>
            <a:endParaRPr b="0" lang="en-US" sz="900" spc="-1" strike="noStrike">
              <a:solidFill>
                <a:srgbClr val="000000"/>
              </a:solidFill>
              <a:latin typeface="Arial"/>
            </a:endParaRPr>
          </a:p>
        </p:txBody>
      </p:sp>
      <p:sp>
        <p:nvSpPr>
          <p:cNvPr id="140" name="TextBox 7"/>
          <p:cNvSpPr/>
          <p:nvPr/>
        </p:nvSpPr>
        <p:spPr>
          <a:xfrm>
            <a:off x="658440" y="1143000"/>
            <a:ext cx="10606680" cy="11059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3600" spc="-1" strike="noStrike">
                <a:solidFill>
                  <a:srgbClr val="13181b"/>
                </a:solidFill>
                <a:latin typeface="Inter"/>
              </a:rPr>
              <a:t>ONE USEFUL CHECK.</a:t>
            </a:r>
            <a:endParaRPr b="0" lang="en-US" sz="3600" spc="-1" strike="noStrike">
              <a:solidFill>
                <a:srgbClr val="000000"/>
              </a:solidFill>
              <a:latin typeface="Arial"/>
            </a:endParaRPr>
          </a:p>
          <a:p>
            <a:pPr defTabSz="457200">
              <a:lnSpc>
                <a:spcPct val="100000"/>
              </a:lnSpc>
            </a:pPr>
            <a:r>
              <a:rPr b="1" lang="en-US" sz="3600" spc="-1" strike="noStrike">
                <a:solidFill>
                  <a:srgbClr val="13181b"/>
                </a:solidFill>
                <a:latin typeface="Inter"/>
              </a:rPr>
              <a:t>THEN A NETWORK.</a:t>
            </a:r>
            <a:endParaRPr b="0" lang="en-US" sz="3600" spc="-1" strike="noStrike">
              <a:solidFill>
                <a:srgbClr val="000000"/>
              </a:solidFill>
              <a:latin typeface="Arial"/>
            </a:endParaRPr>
          </a:p>
        </p:txBody>
      </p:sp>
      <p:sp>
        <p:nvSpPr>
          <p:cNvPr id="141" name="TextBox 8"/>
          <p:cNvSpPr/>
          <p:nvPr/>
        </p:nvSpPr>
        <p:spPr>
          <a:xfrm>
            <a:off x="704160" y="2761560"/>
            <a:ext cx="4114440" cy="25236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600" spc="-1" strike="noStrike">
                <a:solidFill>
                  <a:srgbClr val="0e6669"/>
                </a:solidFill>
                <a:latin typeface="Inter"/>
              </a:rPr>
              <a:t>First buyer to test:</a:t>
            </a:r>
            <a:endParaRPr b="0" lang="en-US" sz="1600" spc="-1" strike="noStrike">
              <a:solidFill>
                <a:srgbClr val="000000"/>
              </a:solidFill>
              <a:latin typeface="Arial"/>
            </a:endParaRPr>
          </a:p>
        </p:txBody>
      </p:sp>
      <p:sp>
        <p:nvSpPr>
          <p:cNvPr id="142" name="TextBox 9"/>
          <p:cNvSpPr/>
          <p:nvPr/>
        </p:nvSpPr>
        <p:spPr>
          <a:xfrm>
            <a:off x="704160" y="3209400"/>
            <a:ext cx="9920880" cy="37440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2400" spc="-1" strike="noStrike">
                <a:solidFill>
                  <a:srgbClr val="13181b"/>
                </a:solidFill>
                <a:latin typeface="Inter"/>
              </a:rPr>
              <a:t>Software teams managing remote equipment they don’t own.</a:t>
            </a:r>
            <a:endParaRPr b="0" lang="en-US" sz="2400" spc="-1" strike="noStrike">
              <a:solidFill>
                <a:srgbClr val="000000"/>
              </a:solidFill>
              <a:latin typeface="Arial"/>
            </a:endParaRPr>
          </a:p>
        </p:txBody>
      </p:sp>
      <p:sp>
        <p:nvSpPr>
          <p:cNvPr id="143" name="Rectangle 10"/>
          <p:cNvSpPr/>
          <p:nvPr/>
        </p:nvSpPr>
        <p:spPr>
          <a:xfrm>
            <a:off x="685800" y="4389120"/>
            <a:ext cx="8457840" cy="16200"/>
          </a:xfrm>
          <a:prstGeom prst="rect">
            <a:avLst/>
          </a:prstGeom>
          <a:solidFill>
            <a:srgbClr val="e5e9e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28440" bIns="-28440" anchor="ctr">
            <a:noAutofit/>
          </a:bodyPr>
          <a:p>
            <a:pPr algn="ctr" defTabSz="457200">
              <a:lnSpc>
                <a:spcPct val="100000"/>
              </a:lnSpc>
            </a:pPr>
            <a:endParaRPr b="0" lang="en-US" sz="1800" spc="-1" strike="noStrike">
              <a:solidFill>
                <a:schemeClr val="lt1"/>
              </a:solidFill>
              <a:latin typeface="Calibri"/>
            </a:endParaRPr>
          </a:p>
        </p:txBody>
      </p:sp>
      <p:sp>
        <p:nvSpPr>
          <p:cNvPr id="144" name="TextBox 11"/>
          <p:cNvSpPr/>
          <p:nvPr/>
        </p:nvSpPr>
        <p:spPr>
          <a:xfrm>
            <a:off x="704160" y="4690800"/>
            <a:ext cx="1096920" cy="20700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1" lang="en-US" sz="1300" spc="-1" strike="noStrike">
                <a:solidFill>
                  <a:srgbClr val="0e6669"/>
                </a:solidFill>
                <a:latin typeface="Inter"/>
              </a:rPr>
              <a:t>NEXT</a:t>
            </a:r>
            <a:endParaRPr b="0" lang="en-US" sz="1300" spc="-1" strike="noStrike">
              <a:solidFill>
                <a:srgbClr val="000000"/>
              </a:solidFill>
              <a:latin typeface="Arial"/>
            </a:endParaRPr>
          </a:p>
        </p:txBody>
      </p:sp>
      <p:sp>
        <p:nvSpPr>
          <p:cNvPr id="145" name="TextBox 12"/>
          <p:cNvSpPr/>
          <p:nvPr/>
        </p:nvSpPr>
        <p:spPr>
          <a:xfrm>
            <a:off x="1737360" y="4645080"/>
            <a:ext cx="7726320" cy="58752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900" spc="-1" strike="noStrike">
                <a:solidFill>
                  <a:srgbClr val="13181b"/>
                </a:solidFill>
                <a:latin typeface="Inter"/>
              </a:rPr>
              <a:t>Find one repeated, costly check. Run one pilot.</a:t>
            </a:r>
            <a:endParaRPr b="0" lang="en-US" sz="1900" spc="-1" strike="noStrike">
              <a:solidFill>
                <a:srgbClr val="000000"/>
              </a:solidFill>
              <a:latin typeface="Arial"/>
            </a:endParaRPr>
          </a:p>
          <a:p>
            <a:pPr defTabSz="457200">
              <a:lnSpc>
                <a:spcPct val="100000"/>
              </a:lnSpc>
            </a:pPr>
            <a:r>
              <a:rPr b="0" lang="en-US" sz="1900" spc="-1" strike="noStrike">
                <a:solidFill>
                  <a:srgbClr val="13181b"/>
                </a:solidFill>
                <a:latin typeface="Inter"/>
              </a:rPr>
              <a:t>Compare with the existing method.</a:t>
            </a:r>
            <a:endParaRPr b="0" lang="en-US" sz="1900" spc="-1" strike="noStrike">
              <a:solidFill>
                <a:srgbClr val="000000"/>
              </a:solidFill>
              <a:latin typeface="Arial"/>
            </a:endParaRPr>
          </a:p>
        </p:txBody>
      </p:sp>
      <p:sp>
        <p:nvSpPr>
          <p:cNvPr id="146" name="TextBox 13"/>
          <p:cNvSpPr/>
          <p:nvPr/>
        </p:nvSpPr>
        <p:spPr>
          <a:xfrm>
            <a:off x="694800" y="5961960"/>
            <a:ext cx="9463680" cy="207000"/>
          </a:xfrm>
          <a:prstGeom prst="rect">
            <a:avLst/>
          </a:prstGeom>
          <a:noFill/>
          <a:ln w="0">
            <a:noFill/>
          </a:ln>
        </p:spPr>
        <p:style>
          <a:lnRef idx="0"/>
          <a:fillRef idx="0"/>
          <a:effectRef idx="0"/>
          <a:fontRef idx="minor"/>
        </p:style>
        <p:txBody>
          <a:bodyPr lIns="1800" rIns="1800" tIns="9000" bIns="0" anchor="t">
            <a:spAutoFit/>
          </a:bodyPr>
          <a:p>
            <a:pPr defTabSz="457200">
              <a:lnSpc>
                <a:spcPct val="100000"/>
              </a:lnSpc>
            </a:pPr>
            <a:r>
              <a:rPr b="0" lang="en-US" sz="1300" spc="-1" strike="noStrike">
                <a:solidFill>
                  <a:srgbClr val="4f575a"/>
                </a:solidFill>
                <a:latin typeface="Inter"/>
              </a:rPr>
              <a:t>Long-term: independent devices earning from useful physical services.</a:t>
            </a:r>
            <a:endParaRPr b="0" lang="en-US" sz="13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9</TotalTime>
  <Application>LibreOffice/24.2.7.2$Linux_X86_64 LibreOffice_project/420$Build-2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en-US</dc:language>
  <cp:lastModifiedBy/>
  <dcterms:modified xsi:type="dcterms:W3CDTF">2026-10-12T18:51:52Z</dcterms:modified>
  <cp:revision>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